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5" r:id="rId2"/>
    <p:sldId id="256" r:id="rId3"/>
    <p:sldId id="257" r:id="rId4"/>
    <p:sldId id="258" r:id="rId5"/>
    <p:sldId id="259" r:id="rId6"/>
    <p:sldId id="260" r:id="rId7"/>
    <p:sldId id="266" r:id="rId8"/>
    <p:sldId id="267" r:id="rId9"/>
    <p:sldId id="261" r:id="rId10"/>
    <p:sldId id="262" r:id="rId11"/>
    <p:sldId id="263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B55BC1-CDE2-4B1F-9DF4-D5AC83121C31}" v="21" dt="2025-08-27T10:34:35.0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1714" y="28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ntanu yadav" userId="363306371fc0b3ae" providerId="LiveId" clId="{0DB55BC1-CDE2-4B1F-9DF4-D5AC83121C31}"/>
    <pc:docChg chg="undo custSel modSld modMainMaster modNotesMaster">
      <pc:chgData name="shantanu yadav" userId="363306371fc0b3ae" providerId="LiveId" clId="{0DB55BC1-CDE2-4B1F-9DF4-D5AC83121C31}" dt="2025-08-27T10:41:26.088" v="293" actId="207"/>
      <pc:docMkLst>
        <pc:docMk/>
      </pc:docMkLst>
      <pc:sldChg chg="addSp delSp modSp mod">
        <pc:chgData name="shantanu yadav" userId="363306371fc0b3ae" providerId="LiveId" clId="{0DB55BC1-CDE2-4B1F-9DF4-D5AC83121C31}" dt="2025-08-25T08:52:27.956" v="159" actId="20577"/>
        <pc:sldMkLst>
          <pc:docMk/>
          <pc:sldMk cId="0" sldId="256"/>
        </pc:sldMkLst>
        <pc:spChg chg="mod">
          <ac:chgData name="shantanu yadav" userId="363306371fc0b3ae" providerId="LiveId" clId="{0DB55BC1-CDE2-4B1F-9DF4-D5AC83121C31}" dt="2025-08-25T08:52:27.956" v="159" actId="20577"/>
          <ac:spMkLst>
            <pc:docMk/>
            <pc:sldMk cId="0" sldId="256"/>
            <ac:spMk id="2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56"/>
            <ac:spMk id="3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56"/>
            <ac:spMk id="9" creationId="{C1DD1A8A-57D5-4A81-AD04-532B043C5611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56"/>
            <ac:spMk id="11" creationId="{007891EC-4501-44ED-A8C8-B11B6DB767AB}"/>
          </ac:spMkLst>
        </pc:spChg>
        <pc:picChg chg="mod">
          <ac:chgData name="shantanu yadav" userId="363306371fc0b3ae" providerId="LiveId" clId="{0DB55BC1-CDE2-4B1F-9DF4-D5AC83121C31}" dt="2025-08-25T08:39:22.534" v="37"/>
          <ac:picMkLst>
            <pc:docMk/>
            <pc:sldMk cId="0" sldId="256"/>
            <ac:picMk id="5" creationId="{8996AEF3-C13F-0F5E-009E-44D4707A0C0F}"/>
          </ac:picMkLst>
        </pc:picChg>
      </pc:sldChg>
      <pc:sldChg chg="addSp delSp modSp mod">
        <pc:chgData name="shantanu yadav" userId="363306371fc0b3ae" providerId="LiveId" clId="{0DB55BC1-CDE2-4B1F-9DF4-D5AC83121C31}" dt="2025-08-25T08:52:54.974" v="161" actId="26606"/>
        <pc:sldMkLst>
          <pc:docMk/>
          <pc:sldMk cId="0" sldId="257"/>
        </pc:sldMkLst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57"/>
            <ac:spMk id="2" creationId="{00000000-0000-0000-0000-000000000000}"/>
          </ac:spMkLst>
        </pc:spChg>
        <pc:graphicFrameChg chg="mod modGraphic">
          <ac:chgData name="shantanu yadav" userId="363306371fc0b3ae" providerId="LiveId" clId="{0DB55BC1-CDE2-4B1F-9DF4-D5AC83121C31}" dt="2025-08-25T08:52:54.974" v="161" actId="26606"/>
          <ac:graphicFrameMkLst>
            <pc:docMk/>
            <pc:sldMk cId="0" sldId="257"/>
            <ac:graphicFrameMk id="13" creationId="{A32EBBC9-EABA-A8DD-E822-3B11325EC6F7}"/>
          </ac:graphicFrameMkLst>
        </pc:graphicFrameChg>
        <pc:picChg chg="mod">
          <ac:chgData name="shantanu yadav" userId="363306371fc0b3ae" providerId="LiveId" clId="{0DB55BC1-CDE2-4B1F-9DF4-D5AC83121C31}" dt="2025-08-25T08:39:22.534" v="37"/>
          <ac:picMkLst>
            <pc:docMk/>
            <pc:sldMk cId="0" sldId="257"/>
            <ac:picMk id="6" creationId="{8DEF1DDA-C67F-6FB2-4111-787902CE5BF3}"/>
          </ac:picMkLst>
        </pc:picChg>
      </pc:sldChg>
      <pc:sldChg chg="addSp delSp modSp mod">
        <pc:chgData name="shantanu yadav" userId="363306371fc0b3ae" providerId="LiveId" clId="{0DB55BC1-CDE2-4B1F-9DF4-D5AC83121C31}" dt="2025-08-27T10:02:00.927" v="166" actId="20577"/>
        <pc:sldMkLst>
          <pc:docMk/>
          <pc:sldMk cId="0" sldId="258"/>
        </pc:sldMkLst>
        <pc:spChg chg="mod ord">
          <ac:chgData name="shantanu yadav" userId="363306371fc0b3ae" providerId="LiveId" clId="{0DB55BC1-CDE2-4B1F-9DF4-D5AC83121C31}" dt="2025-08-25T08:53:30.082" v="163" actId="26606"/>
          <ac:spMkLst>
            <pc:docMk/>
            <pc:sldMk cId="0" sldId="258"/>
            <ac:spMk id="2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53:30.082" v="163" actId="26606"/>
          <ac:spMkLst>
            <pc:docMk/>
            <pc:sldMk cId="0" sldId="258"/>
            <ac:spMk id="3" creationId="{E63A74C6-AC96-F4BF-5BA5-29B3B74563AD}"/>
          </ac:spMkLst>
        </pc:spChg>
        <pc:spChg chg="add">
          <ac:chgData name="shantanu yadav" userId="363306371fc0b3ae" providerId="LiveId" clId="{0DB55BC1-CDE2-4B1F-9DF4-D5AC83121C31}" dt="2025-08-25T08:53:30.082" v="163" actId="26606"/>
          <ac:spMkLst>
            <pc:docMk/>
            <pc:sldMk cId="0" sldId="258"/>
            <ac:spMk id="11" creationId="{B50AB553-2A96-4A92-96F2-93548E096954}"/>
          </ac:spMkLst>
        </pc:spChg>
        <pc:graphicFrameChg chg="mod ord modGraphic">
          <ac:chgData name="shantanu yadav" userId="363306371fc0b3ae" providerId="LiveId" clId="{0DB55BC1-CDE2-4B1F-9DF4-D5AC83121C31}" dt="2025-08-27T10:02:00.927" v="166" actId="20577"/>
          <ac:graphicFrameMkLst>
            <pc:docMk/>
            <pc:sldMk cId="0" sldId="258"/>
            <ac:graphicFrameMk id="5" creationId="{108F5296-985A-F5F2-B59F-D4570D9630F1}"/>
          </ac:graphicFrameMkLst>
        </pc:graphicFrameChg>
        <pc:picChg chg="mod">
          <ac:chgData name="shantanu yadav" userId="363306371fc0b3ae" providerId="LiveId" clId="{0DB55BC1-CDE2-4B1F-9DF4-D5AC83121C31}" dt="2025-08-25T08:54:02.549" v="165" actId="27614"/>
          <ac:picMkLst>
            <pc:docMk/>
            <pc:sldMk cId="0" sldId="258"/>
            <ac:picMk id="6" creationId="{7E893B6C-DC5A-7D48-17C5-0FAA409D4A37}"/>
          </ac:picMkLst>
        </pc:picChg>
      </pc:sldChg>
      <pc:sldChg chg="addSp delSp modSp mod">
        <pc:chgData name="shantanu yadav" userId="363306371fc0b3ae" providerId="LiveId" clId="{0DB55BC1-CDE2-4B1F-9DF4-D5AC83121C31}" dt="2025-08-25T08:45:01.172" v="42"/>
        <pc:sldMkLst>
          <pc:docMk/>
          <pc:sldMk cId="0" sldId="259"/>
        </pc:sldMkLst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59"/>
            <ac:spMk id="2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59"/>
            <ac:spMk id="3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59"/>
            <ac:spMk id="9" creationId="{3ECBE1F1-D69B-4AFA-ABD5-8E41720EF6DE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59"/>
            <ac:spMk id="11" creationId="{603A6265-E10C-4B85-9C20-E75FCAF9CC63}"/>
          </ac:spMkLst>
        </pc:spChg>
        <pc:picChg chg="mod">
          <ac:chgData name="shantanu yadav" userId="363306371fc0b3ae" providerId="LiveId" clId="{0DB55BC1-CDE2-4B1F-9DF4-D5AC83121C31}" dt="2025-08-25T08:39:22.534" v="37"/>
          <ac:picMkLst>
            <pc:docMk/>
            <pc:sldMk cId="0" sldId="259"/>
            <ac:picMk id="5" creationId="{C8E62D54-E754-ACEB-2524-0630F9FDC1C1}"/>
          </ac:picMkLst>
        </pc:picChg>
      </pc:sldChg>
      <pc:sldChg chg="addSp delSp modSp mod">
        <pc:chgData name="shantanu yadav" userId="363306371fc0b3ae" providerId="LiveId" clId="{0DB55BC1-CDE2-4B1F-9DF4-D5AC83121C31}" dt="2025-08-25T08:45:01.221" v="45" actId="403"/>
        <pc:sldMkLst>
          <pc:docMk/>
          <pc:sldMk cId="0" sldId="260"/>
        </pc:sldMkLst>
        <pc:spChg chg="mod">
          <ac:chgData name="shantanu yadav" userId="363306371fc0b3ae" providerId="LiveId" clId="{0DB55BC1-CDE2-4B1F-9DF4-D5AC83121C31}" dt="2025-08-25T08:45:01.221" v="45" actId="403"/>
          <ac:spMkLst>
            <pc:docMk/>
            <pc:sldMk cId="0" sldId="260"/>
            <ac:spMk id="3" creationId="{B2BED12C-2755-8B2C-AE46-08304CEC46F0}"/>
          </ac:spMkLst>
        </pc:spChg>
        <pc:graphicFrameChg chg="mod">
          <ac:chgData name="shantanu yadav" userId="363306371fc0b3ae" providerId="LiveId" clId="{0DB55BC1-CDE2-4B1F-9DF4-D5AC83121C31}" dt="2025-08-25T08:39:22.534" v="37"/>
          <ac:graphicFrameMkLst>
            <pc:docMk/>
            <pc:sldMk cId="0" sldId="260"/>
            <ac:graphicFrameMk id="5" creationId="{349922F1-14B5-83E1-F970-23893ACD78C9}"/>
          </ac:graphicFrameMkLst>
        </pc:graphicFrameChg>
      </pc:sldChg>
      <pc:sldChg chg="addSp delSp modSp mod">
        <pc:chgData name="shantanu yadav" userId="363306371fc0b3ae" providerId="LiveId" clId="{0DB55BC1-CDE2-4B1F-9DF4-D5AC83121C31}" dt="2025-08-25T08:45:01.172" v="42"/>
        <pc:sldMkLst>
          <pc:docMk/>
          <pc:sldMk cId="0" sldId="261"/>
        </pc:sldMkLst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61"/>
            <ac:spMk id="2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61"/>
            <ac:spMk id="3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61"/>
            <ac:spMk id="9" creationId="{C0763A76-9F1C-4FC5-82B7-DD475DA461B2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61"/>
            <ac:spMk id="11" creationId="{E81BF4F6-F2CF-4984-9D14-D6966D92F99F}"/>
          </ac:spMkLst>
        </pc:spChg>
        <pc:picChg chg="mod">
          <ac:chgData name="shantanu yadav" userId="363306371fc0b3ae" providerId="LiveId" clId="{0DB55BC1-CDE2-4B1F-9DF4-D5AC83121C31}" dt="2025-08-25T08:39:22.534" v="37"/>
          <ac:picMkLst>
            <pc:docMk/>
            <pc:sldMk cId="0" sldId="261"/>
            <ac:picMk id="5" creationId="{05AAAAE6-FAC0-18DE-4950-966B8D64D2BF}"/>
          </ac:picMkLst>
        </pc:picChg>
      </pc:sldChg>
      <pc:sldChg chg="addSp delSp modSp mod">
        <pc:chgData name="shantanu yadav" userId="363306371fc0b3ae" providerId="LiveId" clId="{0DB55BC1-CDE2-4B1F-9DF4-D5AC83121C31}" dt="2025-08-25T08:45:01.172" v="42"/>
        <pc:sldMkLst>
          <pc:docMk/>
          <pc:sldMk cId="0" sldId="262"/>
        </pc:sldMkLst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62"/>
            <ac:spMk id="2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62"/>
            <ac:spMk id="3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62"/>
            <ac:spMk id="13" creationId="{D0300FD3-5AF1-6305-15FA-9078072672E2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62"/>
            <ac:spMk id="14" creationId="{9F7D5CDA-D291-4307-BF55-1381FED29634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62"/>
            <ac:spMk id="16" creationId="{59B296B9-C5A5-4E4F-9B60-C907B5F1466C}"/>
          </ac:spMkLst>
        </pc:spChg>
        <pc:picChg chg="mod">
          <ac:chgData name="shantanu yadav" userId="363306371fc0b3ae" providerId="LiveId" clId="{0DB55BC1-CDE2-4B1F-9DF4-D5AC83121C31}" dt="2025-08-25T08:39:22.534" v="37"/>
          <ac:picMkLst>
            <pc:docMk/>
            <pc:sldMk cId="0" sldId="262"/>
            <ac:picMk id="15" creationId="{2C9C357E-3247-1F1B-099E-2897C4CA9184}"/>
          </ac:picMkLst>
        </pc:picChg>
      </pc:sldChg>
      <pc:sldChg chg="addSp delSp modSp mod">
        <pc:chgData name="shantanu yadav" userId="363306371fc0b3ae" providerId="LiveId" clId="{0DB55BC1-CDE2-4B1F-9DF4-D5AC83121C31}" dt="2025-08-25T08:45:01.172" v="42"/>
        <pc:sldMkLst>
          <pc:docMk/>
          <pc:sldMk cId="0" sldId="263"/>
        </pc:sldMkLst>
        <pc:spChg chg="mod">
          <ac:chgData name="shantanu yadav" userId="363306371fc0b3ae" providerId="LiveId" clId="{0DB55BC1-CDE2-4B1F-9DF4-D5AC83121C31}" dt="2025-08-25T08:39:22.534" v="37"/>
          <ac:spMkLst>
            <pc:docMk/>
            <pc:sldMk cId="0" sldId="263"/>
            <ac:spMk id="2" creationId="{00000000-0000-0000-0000-000000000000}"/>
          </ac:spMkLst>
        </pc:spChg>
        <pc:graphicFrameChg chg="mod">
          <ac:chgData name="shantanu yadav" userId="363306371fc0b3ae" providerId="LiveId" clId="{0DB55BC1-CDE2-4B1F-9DF4-D5AC83121C31}" dt="2025-08-25T08:39:22.534" v="37"/>
          <ac:graphicFrameMkLst>
            <pc:docMk/>
            <pc:sldMk cId="0" sldId="263"/>
            <ac:graphicFrameMk id="11" creationId="{06BC4BB5-E067-B1D4-AD8D-8F7694200625}"/>
          </ac:graphicFrameMkLst>
        </pc:graphicFrameChg>
        <pc:picChg chg="mod">
          <ac:chgData name="shantanu yadav" userId="363306371fc0b3ae" providerId="LiveId" clId="{0DB55BC1-CDE2-4B1F-9DF4-D5AC83121C31}" dt="2025-08-25T08:39:22.534" v="37"/>
          <ac:picMkLst>
            <pc:docMk/>
            <pc:sldMk cId="0" sldId="263"/>
            <ac:picMk id="6" creationId="{6B7EBB3B-71F4-2678-ECFC-322C591CAED2}"/>
          </ac:picMkLst>
        </pc:picChg>
      </pc:sldChg>
      <pc:sldChg chg="addSp delSp modSp mod">
        <pc:chgData name="shantanu yadav" userId="363306371fc0b3ae" providerId="LiveId" clId="{0DB55BC1-CDE2-4B1F-9DF4-D5AC83121C31}" dt="2025-08-27T10:41:26.088" v="293" actId="207"/>
        <pc:sldMkLst>
          <pc:docMk/>
          <pc:sldMk cId="1493161671" sldId="265"/>
        </pc:sldMkLst>
        <pc:spChg chg="mod">
          <ac:chgData name="shantanu yadav" userId="363306371fc0b3ae" providerId="LiveId" clId="{0DB55BC1-CDE2-4B1F-9DF4-D5AC83121C31}" dt="2025-08-25T08:39:22.534" v="37"/>
          <ac:spMkLst>
            <pc:docMk/>
            <pc:sldMk cId="1493161671" sldId="265"/>
            <ac:spMk id="2" creationId="{82B5C05F-6C10-AAB8-B9A1-704086EB8325}"/>
          </ac:spMkLst>
        </pc:spChg>
        <pc:spChg chg="mod">
          <ac:chgData name="shantanu yadav" userId="363306371fc0b3ae" providerId="LiveId" clId="{0DB55BC1-CDE2-4B1F-9DF4-D5AC83121C31}" dt="2025-08-25T08:47:41.914" v="150" actId="20577"/>
          <ac:spMkLst>
            <pc:docMk/>
            <pc:sldMk cId="1493161671" sldId="265"/>
            <ac:spMk id="3" creationId="{F2C24FBC-2E61-AD49-3BD0-DA7AA89F9A81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1493161671" sldId="265"/>
            <ac:spMk id="4" creationId="{C7EFE38A-2987-AEC9-33EC-1BC6CB5C10DA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1493161671" sldId="265"/>
            <ac:spMk id="5" creationId="{43043289-20F1-1B73-C850-CE92562B546B}"/>
          </ac:spMkLst>
        </pc:spChg>
        <pc:spChg chg="add mod">
          <ac:chgData name="shantanu yadav" userId="363306371fc0b3ae" providerId="LiveId" clId="{0DB55BC1-CDE2-4B1F-9DF4-D5AC83121C31}" dt="2025-08-27T10:41:26.088" v="293" actId="207"/>
          <ac:spMkLst>
            <pc:docMk/>
            <pc:sldMk cId="1493161671" sldId="265"/>
            <ac:spMk id="6" creationId="{E07F7527-72D3-4135-FB93-B43816B20F56}"/>
          </ac:spMkLst>
        </pc:spChg>
        <pc:picChg chg="mod">
          <ac:chgData name="shantanu yadav" userId="363306371fc0b3ae" providerId="LiveId" clId="{0DB55BC1-CDE2-4B1F-9DF4-D5AC83121C31}" dt="2025-08-25T08:39:22.534" v="37"/>
          <ac:picMkLst>
            <pc:docMk/>
            <pc:sldMk cId="1493161671" sldId="265"/>
            <ac:picMk id="8" creationId="{29A50B94-DBEB-9815-4684-223EC27F9F0D}"/>
          </ac:picMkLst>
        </pc:picChg>
      </pc:sldChg>
      <pc:sldChg chg="addSp delSp modSp mod">
        <pc:chgData name="shantanu yadav" userId="363306371fc0b3ae" providerId="LiveId" clId="{0DB55BC1-CDE2-4B1F-9DF4-D5AC83121C31}" dt="2025-08-25T08:45:01.172" v="42"/>
        <pc:sldMkLst>
          <pc:docMk/>
          <pc:sldMk cId="776743412" sldId="266"/>
        </pc:sldMkLst>
        <pc:spChg chg="mod">
          <ac:chgData name="shantanu yadav" userId="363306371fc0b3ae" providerId="LiveId" clId="{0DB55BC1-CDE2-4B1F-9DF4-D5AC83121C31}" dt="2025-08-25T08:39:22.534" v="37"/>
          <ac:spMkLst>
            <pc:docMk/>
            <pc:sldMk cId="776743412" sldId="266"/>
            <ac:spMk id="2" creationId="{E30BCB8F-CC75-AC45-E6FD-54A2724EBA0B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776743412" sldId="266"/>
            <ac:spMk id="30" creationId="{A8384FB5-9ADC-4DDC-881B-597D56F5B15D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776743412" sldId="266"/>
            <ac:spMk id="32" creationId="{1199E1B1-A8C0-4FE8-A5A8-1CB41D69F857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776743412" sldId="266"/>
            <ac:spMk id="34" creationId="{84A8DE83-DE75-4B41-9DB4-A7EC0B0DEC0B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776743412" sldId="266"/>
            <ac:spMk id="36" creationId="{A7009A0A-BEF5-4EAC-AF15-E4F9F002E239}"/>
          </ac:spMkLst>
        </pc:spChg>
        <pc:picChg chg="mod">
          <ac:chgData name="shantanu yadav" userId="363306371fc0b3ae" providerId="LiveId" clId="{0DB55BC1-CDE2-4B1F-9DF4-D5AC83121C31}" dt="2025-08-25T08:39:22.534" v="37"/>
          <ac:picMkLst>
            <pc:docMk/>
            <pc:sldMk cId="776743412" sldId="266"/>
            <ac:picMk id="5" creationId="{0500594E-B751-32D3-0F27-E12DCEE00E44}"/>
          </ac:picMkLst>
        </pc:picChg>
      </pc:sldChg>
      <pc:sldChg chg="addSp delSp modSp mod">
        <pc:chgData name="shantanu yadav" userId="363306371fc0b3ae" providerId="LiveId" clId="{0DB55BC1-CDE2-4B1F-9DF4-D5AC83121C31}" dt="2025-08-25T08:45:01.172" v="42"/>
        <pc:sldMkLst>
          <pc:docMk/>
          <pc:sldMk cId="2615981381" sldId="267"/>
        </pc:sldMkLst>
        <pc:spChg chg="mod">
          <ac:chgData name="shantanu yadav" userId="363306371fc0b3ae" providerId="LiveId" clId="{0DB55BC1-CDE2-4B1F-9DF4-D5AC83121C31}" dt="2025-08-25T08:39:22.534" v="37"/>
          <ac:spMkLst>
            <pc:docMk/>
            <pc:sldMk cId="2615981381" sldId="267"/>
            <ac:spMk id="2" creationId="{79E5E6A0-0F7C-ABCE-62D8-9126EF404407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2615981381" sldId="267"/>
            <ac:spMk id="10" creationId="{A8384FB5-9ADC-4DDC-881B-597D56F5B15D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2615981381" sldId="267"/>
            <ac:spMk id="12" creationId="{1199E1B1-A8C0-4FE8-A5A8-1CB41D69F857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2615981381" sldId="267"/>
            <ac:spMk id="14" creationId="{84A8DE83-DE75-4B41-9DB4-A7EC0B0DEC0B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k cId="2615981381" sldId="267"/>
            <ac:spMk id="16" creationId="{A7009A0A-BEF5-4EAC-AF15-E4F9F002E239}"/>
          </ac:spMkLst>
        </pc:spChg>
        <pc:picChg chg="mod">
          <ac:chgData name="shantanu yadav" userId="363306371fc0b3ae" providerId="LiveId" clId="{0DB55BC1-CDE2-4B1F-9DF4-D5AC83121C31}" dt="2025-08-25T08:39:22.534" v="37"/>
          <ac:picMkLst>
            <pc:docMk/>
            <pc:sldMk cId="2615981381" sldId="267"/>
            <ac:picMk id="5" creationId="{D42C58AC-A749-098E-068E-8107D4E2FC52}"/>
          </ac:picMkLst>
        </pc:picChg>
      </pc:sldChg>
      <pc:sldMasterChg chg="modSp modSldLayout">
        <pc:chgData name="shantanu yadav" userId="363306371fc0b3ae" providerId="LiveId" clId="{0DB55BC1-CDE2-4B1F-9DF4-D5AC83121C31}" dt="2025-08-25T08:39:22.534" v="37"/>
        <pc:sldMasterMkLst>
          <pc:docMk/>
          <pc:sldMasterMk cId="2209977519" sldId="2147483648"/>
        </pc:sldMasterMkLst>
        <pc:spChg chg="mod">
          <ac:chgData name="shantanu yadav" userId="363306371fc0b3ae" providerId="LiveId" clId="{0DB55BC1-CDE2-4B1F-9DF4-D5AC83121C31}" dt="2025-08-25T08:39:22.534" v="37"/>
          <ac:spMkLst>
            <pc:docMk/>
            <pc:sldMasterMk cId="2209977519" sldId="2147483648"/>
            <ac:spMk id="2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asterMk cId="2209977519" sldId="2147483648"/>
            <ac:spMk id="3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asterMk cId="2209977519" sldId="2147483648"/>
            <ac:spMk id="4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asterMk cId="2209977519" sldId="2147483648"/>
            <ac:spMk id="5" creationId="{00000000-0000-0000-0000-000000000000}"/>
          </ac:spMkLst>
        </pc:spChg>
        <pc:spChg chg="mod">
          <ac:chgData name="shantanu yadav" userId="363306371fc0b3ae" providerId="LiveId" clId="{0DB55BC1-CDE2-4B1F-9DF4-D5AC83121C31}" dt="2025-08-25T08:39:22.534" v="37"/>
          <ac:spMkLst>
            <pc:docMk/>
            <pc:sldMasterMk cId="2209977519" sldId="2147483648"/>
            <ac:spMk id="6" creationId="{00000000-0000-0000-0000-000000000000}"/>
          </ac:spMkLst>
        </pc:spChg>
        <pc:sldLayoutChg chg="modSp">
          <pc:chgData name="shantanu yadav" userId="363306371fc0b3ae" providerId="LiveId" clId="{0DB55BC1-CDE2-4B1F-9DF4-D5AC83121C31}" dt="2025-08-25T08:39:22.534" v="37"/>
          <pc:sldLayoutMkLst>
            <pc:docMk/>
            <pc:sldMasterMk cId="2209977519" sldId="2147483648"/>
            <pc:sldLayoutMk cId="3168075583" sldId="2147483649"/>
          </pc:sldLayoutMkLst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3168075583" sldId="2147483649"/>
              <ac:spMk id="2" creationId="{00000000-0000-0000-0000-000000000000}"/>
            </ac:spMkLst>
          </pc:spChg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3168075583" sldId="2147483649"/>
              <ac:spMk id="3" creationId="{00000000-0000-0000-0000-000000000000}"/>
            </ac:spMkLst>
          </pc:spChg>
        </pc:sldLayoutChg>
        <pc:sldLayoutChg chg="modSp">
          <pc:chgData name="shantanu yadav" userId="363306371fc0b3ae" providerId="LiveId" clId="{0DB55BC1-CDE2-4B1F-9DF4-D5AC83121C31}" dt="2025-08-25T08:39:22.534" v="37"/>
          <pc:sldLayoutMkLst>
            <pc:docMk/>
            <pc:sldMasterMk cId="2209977519" sldId="2147483648"/>
            <pc:sldLayoutMk cId="960648375" sldId="2147483651"/>
          </pc:sldLayoutMkLst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960648375" sldId="2147483651"/>
              <ac:spMk id="2" creationId="{00000000-0000-0000-0000-000000000000}"/>
            </ac:spMkLst>
          </pc:spChg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960648375" sldId="2147483651"/>
              <ac:spMk id="3" creationId="{00000000-0000-0000-0000-000000000000}"/>
            </ac:spMkLst>
          </pc:spChg>
        </pc:sldLayoutChg>
        <pc:sldLayoutChg chg="modSp">
          <pc:chgData name="shantanu yadav" userId="363306371fc0b3ae" providerId="LiveId" clId="{0DB55BC1-CDE2-4B1F-9DF4-D5AC83121C31}" dt="2025-08-25T08:39:22.534" v="37"/>
          <pc:sldLayoutMkLst>
            <pc:docMk/>
            <pc:sldMasterMk cId="2209977519" sldId="2147483648"/>
            <pc:sldLayoutMk cId="2782244947" sldId="2147483652"/>
          </pc:sldLayoutMkLst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2782244947" sldId="2147483652"/>
              <ac:spMk id="3" creationId="{00000000-0000-0000-0000-000000000000}"/>
            </ac:spMkLst>
          </pc:spChg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2782244947" sldId="2147483652"/>
              <ac:spMk id="4" creationId="{00000000-0000-0000-0000-000000000000}"/>
            </ac:spMkLst>
          </pc:spChg>
        </pc:sldLayoutChg>
        <pc:sldLayoutChg chg="modSp">
          <pc:chgData name="shantanu yadav" userId="363306371fc0b3ae" providerId="LiveId" clId="{0DB55BC1-CDE2-4B1F-9DF4-D5AC83121C31}" dt="2025-08-25T08:39:22.534" v="37"/>
          <pc:sldLayoutMkLst>
            <pc:docMk/>
            <pc:sldMasterMk cId="2209977519" sldId="2147483648"/>
            <pc:sldLayoutMk cId="990158736" sldId="2147483653"/>
          </pc:sldLayoutMkLst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990158736" sldId="2147483653"/>
              <ac:spMk id="3" creationId="{00000000-0000-0000-0000-000000000000}"/>
            </ac:spMkLst>
          </pc:spChg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990158736" sldId="2147483653"/>
              <ac:spMk id="4" creationId="{00000000-0000-0000-0000-000000000000}"/>
            </ac:spMkLst>
          </pc:spChg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990158736" sldId="2147483653"/>
              <ac:spMk id="5" creationId="{00000000-0000-0000-0000-000000000000}"/>
            </ac:spMkLst>
          </pc:spChg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990158736" sldId="2147483653"/>
              <ac:spMk id="6" creationId="{00000000-0000-0000-0000-000000000000}"/>
            </ac:spMkLst>
          </pc:spChg>
        </pc:sldLayoutChg>
        <pc:sldLayoutChg chg="modSp">
          <pc:chgData name="shantanu yadav" userId="363306371fc0b3ae" providerId="LiveId" clId="{0DB55BC1-CDE2-4B1F-9DF4-D5AC83121C31}" dt="2025-08-25T08:39:22.534" v="37"/>
          <pc:sldLayoutMkLst>
            <pc:docMk/>
            <pc:sldMasterMk cId="2209977519" sldId="2147483648"/>
            <pc:sldLayoutMk cId="1840726560" sldId="2147483656"/>
          </pc:sldLayoutMkLst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1840726560" sldId="2147483656"/>
              <ac:spMk id="2" creationId="{00000000-0000-0000-0000-000000000000}"/>
            </ac:spMkLst>
          </pc:spChg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1840726560" sldId="2147483656"/>
              <ac:spMk id="3" creationId="{00000000-0000-0000-0000-000000000000}"/>
            </ac:spMkLst>
          </pc:spChg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1840726560" sldId="2147483656"/>
              <ac:spMk id="4" creationId="{00000000-0000-0000-0000-000000000000}"/>
            </ac:spMkLst>
          </pc:spChg>
        </pc:sldLayoutChg>
        <pc:sldLayoutChg chg="modSp">
          <pc:chgData name="shantanu yadav" userId="363306371fc0b3ae" providerId="LiveId" clId="{0DB55BC1-CDE2-4B1F-9DF4-D5AC83121C31}" dt="2025-08-25T08:39:22.534" v="37"/>
          <pc:sldLayoutMkLst>
            <pc:docMk/>
            <pc:sldMasterMk cId="2209977519" sldId="2147483648"/>
            <pc:sldLayoutMk cId="3889236939" sldId="2147483657"/>
          </pc:sldLayoutMkLst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3889236939" sldId="2147483657"/>
              <ac:spMk id="2" creationId="{00000000-0000-0000-0000-000000000000}"/>
            </ac:spMkLst>
          </pc:spChg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3889236939" sldId="2147483657"/>
              <ac:spMk id="3" creationId="{00000000-0000-0000-0000-000000000000}"/>
            </ac:spMkLst>
          </pc:spChg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3889236939" sldId="2147483657"/>
              <ac:spMk id="4" creationId="{00000000-0000-0000-0000-000000000000}"/>
            </ac:spMkLst>
          </pc:spChg>
        </pc:sldLayoutChg>
        <pc:sldLayoutChg chg="modSp">
          <pc:chgData name="shantanu yadav" userId="363306371fc0b3ae" providerId="LiveId" clId="{0DB55BC1-CDE2-4B1F-9DF4-D5AC83121C31}" dt="2025-08-25T08:39:22.534" v="37"/>
          <pc:sldLayoutMkLst>
            <pc:docMk/>
            <pc:sldMasterMk cId="2209977519" sldId="2147483648"/>
            <pc:sldLayoutMk cId="3612223792" sldId="2147483659"/>
          </pc:sldLayoutMkLst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3612223792" sldId="2147483659"/>
              <ac:spMk id="2" creationId="{00000000-0000-0000-0000-000000000000}"/>
            </ac:spMkLst>
          </pc:spChg>
          <pc:spChg chg="mod">
            <ac:chgData name="shantanu yadav" userId="363306371fc0b3ae" providerId="LiveId" clId="{0DB55BC1-CDE2-4B1F-9DF4-D5AC83121C31}" dt="2025-08-25T08:39:22.534" v="37"/>
            <ac:spMkLst>
              <pc:docMk/>
              <pc:sldMasterMk cId="2209977519" sldId="2147483648"/>
              <pc:sldLayoutMk cId="3612223792" sldId="2147483659"/>
              <ac:spMk id="3" creationId="{00000000-0000-0000-0000-000000000000}"/>
            </ac:spMkLst>
          </pc:spChg>
        </pc:sldLayoutChg>
      </pc:sldMasterChg>
    </pc:docChg>
  </pc:docChgLst>
</pc:chgInfo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3283C1-2B8F-4E0D-B9E4-DB14FAA8C387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F97219B-BAD3-48C5-81C6-C7CFFCADBF32}">
      <dgm:prSet/>
      <dgm:spPr/>
      <dgm:t>
        <a:bodyPr/>
        <a:lstStyle/>
        <a:p>
          <a:r>
            <a:rPr lang="en-US"/>
            <a:t>Small and Medium Enterprises (SMEs) struggle with managing finance, HR, inventory, and CRM.</a:t>
          </a:r>
        </a:p>
      </dgm:t>
    </dgm:pt>
    <dgm:pt modelId="{64FD39C1-5288-4784-8BD5-194DEC0CD283}" type="parTrans" cxnId="{00352F12-5C38-448B-A310-25D4421546DA}">
      <dgm:prSet/>
      <dgm:spPr/>
      <dgm:t>
        <a:bodyPr/>
        <a:lstStyle/>
        <a:p>
          <a:endParaRPr lang="en-US"/>
        </a:p>
      </dgm:t>
    </dgm:pt>
    <dgm:pt modelId="{16E90962-6715-48E6-ABC3-C581412B16AC}" type="sibTrans" cxnId="{00352F12-5C38-448B-A310-25D4421546DA}">
      <dgm:prSet/>
      <dgm:spPr/>
      <dgm:t>
        <a:bodyPr/>
        <a:lstStyle/>
        <a:p>
          <a:endParaRPr lang="en-US"/>
        </a:p>
      </dgm:t>
    </dgm:pt>
    <dgm:pt modelId="{B74EF751-87E6-4913-8DCD-1CD8C9DA81B0}">
      <dgm:prSet/>
      <dgm:spPr/>
      <dgm:t>
        <a:bodyPr/>
        <a:lstStyle/>
        <a:p>
          <a:r>
            <a:rPr lang="en-US"/>
            <a:t>Current systems are fragmented and costly, limiting efficiency.</a:t>
          </a:r>
        </a:p>
      </dgm:t>
    </dgm:pt>
    <dgm:pt modelId="{B7A107AB-BA14-41B0-8F88-93A1075F2CF3}" type="parTrans" cxnId="{785CE334-D4EE-4EE1-9CFD-59B2B3F4602C}">
      <dgm:prSet/>
      <dgm:spPr/>
      <dgm:t>
        <a:bodyPr/>
        <a:lstStyle/>
        <a:p>
          <a:endParaRPr lang="en-US"/>
        </a:p>
      </dgm:t>
    </dgm:pt>
    <dgm:pt modelId="{6A347AE3-007B-4086-848A-ACFC9B8D2868}" type="sibTrans" cxnId="{785CE334-D4EE-4EE1-9CFD-59B2B3F4602C}">
      <dgm:prSet/>
      <dgm:spPr/>
      <dgm:t>
        <a:bodyPr/>
        <a:lstStyle/>
        <a:p>
          <a:endParaRPr lang="en-US"/>
        </a:p>
      </dgm:t>
    </dgm:pt>
    <dgm:pt modelId="{FD5F0986-8AA8-4C49-8BC8-7E750977D973}">
      <dgm:prSet/>
      <dgm:spPr/>
      <dgm:t>
        <a:bodyPr/>
        <a:lstStyle/>
        <a:p>
          <a:r>
            <a:rPr lang="en-US"/>
            <a:t>A cloud-based ERP solution offers centralized, affordable, and scalable management.</a:t>
          </a:r>
        </a:p>
      </dgm:t>
    </dgm:pt>
    <dgm:pt modelId="{F7A3808E-4303-4CA4-8ACF-29B3B4D9B14C}" type="parTrans" cxnId="{4D8A975F-8D98-4ED7-A5E7-39F53619D854}">
      <dgm:prSet/>
      <dgm:spPr/>
      <dgm:t>
        <a:bodyPr/>
        <a:lstStyle/>
        <a:p>
          <a:endParaRPr lang="en-US"/>
        </a:p>
      </dgm:t>
    </dgm:pt>
    <dgm:pt modelId="{35A3C623-70EF-4A56-96D1-58CF5063D8AC}" type="sibTrans" cxnId="{4D8A975F-8D98-4ED7-A5E7-39F53619D854}">
      <dgm:prSet/>
      <dgm:spPr/>
      <dgm:t>
        <a:bodyPr/>
        <a:lstStyle/>
        <a:p>
          <a:endParaRPr lang="en-US"/>
        </a:p>
      </dgm:t>
    </dgm:pt>
    <dgm:pt modelId="{60816FE4-2F21-4B3D-BB3C-6988E685016F}" type="pres">
      <dgm:prSet presAssocID="{2E3283C1-2B8F-4E0D-B9E4-DB14FAA8C387}" presName="vert0" presStyleCnt="0">
        <dgm:presLayoutVars>
          <dgm:dir/>
          <dgm:animOne val="branch"/>
          <dgm:animLvl val="lvl"/>
        </dgm:presLayoutVars>
      </dgm:prSet>
      <dgm:spPr/>
    </dgm:pt>
    <dgm:pt modelId="{526366CC-B176-4166-84F2-8C94F58626B4}" type="pres">
      <dgm:prSet presAssocID="{0F97219B-BAD3-48C5-81C6-C7CFFCADBF32}" presName="thickLine" presStyleLbl="alignNode1" presStyleIdx="0" presStyleCnt="3"/>
      <dgm:spPr/>
    </dgm:pt>
    <dgm:pt modelId="{77FB1DE0-9064-4709-80DA-BC836630F1C4}" type="pres">
      <dgm:prSet presAssocID="{0F97219B-BAD3-48C5-81C6-C7CFFCADBF32}" presName="horz1" presStyleCnt="0"/>
      <dgm:spPr/>
    </dgm:pt>
    <dgm:pt modelId="{583F10F7-0223-4746-9EF1-5DE87BC8C694}" type="pres">
      <dgm:prSet presAssocID="{0F97219B-BAD3-48C5-81C6-C7CFFCADBF32}" presName="tx1" presStyleLbl="revTx" presStyleIdx="0" presStyleCnt="3"/>
      <dgm:spPr/>
    </dgm:pt>
    <dgm:pt modelId="{857CFD5B-5296-4440-B433-58359E44FC28}" type="pres">
      <dgm:prSet presAssocID="{0F97219B-BAD3-48C5-81C6-C7CFFCADBF32}" presName="vert1" presStyleCnt="0"/>
      <dgm:spPr/>
    </dgm:pt>
    <dgm:pt modelId="{76B1240A-FC23-4FB2-8AD9-ACBE02B3090D}" type="pres">
      <dgm:prSet presAssocID="{B74EF751-87E6-4913-8DCD-1CD8C9DA81B0}" presName="thickLine" presStyleLbl="alignNode1" presStyleIdx="1" presStyleCnt="3"/>
      <dgm:spPr/>
    </dgm:pt>
    <dgm:pt modelId="{2B25D605-DB74-466D-9883-70377803C52A}" type="pres">
      <dgm:prSet presAssocID="{B74EF751-87E6-4913-8DCD-1CD8C9DA81B0}" presName="horz1" presStyleCnt="0"/>
      <dgm:spPr/>
    </dgm:pt>
    <dgm:pt modelId="{86C59425-8760-492B-A42A-BE45A94D1080}" type="pres">
      <dgm:prSet presAssocID="{B74EF751-87E6-4913-8DCD-1CD8C9DA81B0}" presName="tx1" presStyleLbl="revTx" presStyleIdx="1" presStyleCnt="3"/>
      <dgm:spPr/>
    </dgm:pt>
    <dgm:pt modelId="{4F37EF58-41E1-4DF3-904A-5F1DD2855B3B}" type="pres">
      <dgm:prSet presAssocID="{B74EF751-87E6-4913-8DCD-1CD8C9DA81B0}" presName="vert1" presStyleCnt="0"/>
      <dgm:spPr/>
    </dgm:pt>
    <dgm:pt modelId="{B8B78548-1DCF-466F-89FC-69DBF512404A}" type="pres">
      <dgm:prSet presAssocID="{FD5F0986-8AA8-4C49-8BC8-7E750977D973}" presName="thickLine" presStyleLbl="alignNode1" presStyleIdx="2" presStyleCnt="3"/>
      <dgm:spPr/>
    </dgm:pt>
    <dgm:pt modelId="{9BF36009-8AD9-485F-91CE-30EFAF992C3D}" type="pres">
      <dgm:prSet presAssocID="{FD5F0986-8AA8-4C49-8BC8-7E750977D973}" presName="horz1" presStyleCnt="0"/>
      <dgm:spPr/>
    </dgm:pt>
    <dgm:pt modelId="{034D9AC0-6A12-433F-9570-F633CE961B9F}" type="pres">
      <dgm:prSet presAssocID="{FD5F0986-8AA8-4C49-8BC8-7E750977D973}" presName="tx1" presStyleLbl="revTx" presStyleIdx="2" presStyleCnt="3"/>
      <dgm:spPr/>
    </dgm:pt>
    <dgm:pt modelId="{6455B9D9-F767-4EAE-8485-C8B1122F7169}" type="pres">
      <dgm:prSet presAssocID="{FD5F0986-8AA8-4C49-8BC8-7E750977D973}" presName="vert1" presStyleCnt="0"/>
      <dgm:spPr/>
    </dgm:pt>
  </dgm:ptLst>
  <dgm:cxnLst>
    <dgm:cxn modelId="{00352F12-5C38-448B-A310-25D4421546DA}" srcId="{2E3283C1-2B8F-4E0D-B9E4-DB14FAA8C387}" destId="{0F97219B-BAD3-48C5-81C6-C7CFFCADBF32}" srcOrd="0" destOrd="0" parTransId="{64FD39C1-5288-4784-8BD5-194DEC0CD283}" sibTransId="{16E90962-6715-48E6-ABC3-C581412B16AC}"/>
    <dgm:cxn modelId="{785CE334-D4EE-4EE1-9CFD-59B2B3F4602C}" srcId="{2E3283C1-2B8F-4E0D-B9E4-DB14FAA8C387}" destId="{B74EF751-87E6-4913-8DCD-1CD8C9DA81B0}" srcOrd="1" destOrd="0" parTransId="{B7A107AB-BA14-41B0-8F88-93A1075F2CF3}" sibTransId="{6A347AE3-007B-4086-848A-ACFC9B8D2868}"/>
    <dgm:cxn modelId="{4D8A975F-8D98-4ED7-A5E7-39F53619D854}" srcId="{2E3283C1-2B8F-4E0D-B9E4-DB14FAA8C387}" destId="{FD5F0986-8AA8-4C49-8BC8-7E750977D973}" srcOrd="2" destOrd="0" parTransId="{F7A3808E-4303-4CA4-8ACF-29B3B4D9B14C}" sibTransId="{35A3C623-70EF-4A56-96D1-58CF5063D8AC}"/>
    <dgm:cxn modelId="{1CAB3291-9959-44B4-8590-6733F6735196}" type="presOf" srcId="{FD5F0986-8AA8-4C49-8BC8-7E750977D973}" destId="{034D9AC0-6A12-433F-9570-F633CE961B9F}" srcOrd="0" destOrd="0" presId="urn:microsoft.com/office/officeart/2008/layout/LinedList"/>
    <dgm:cxn modelId="{60925CBC-EB2D-45F2-A880-55748FAE6093}" type="presOf" srcId="{2E3283C1-2B8F-4E0D-B9E4-DB14FAA8C387}" destId="{60816FE4-2F21-4B3D-BB3C-6988E685016F}" srcOrd="0" destOrd="0" presId="urn:microsoft.com/office/officeart/2008/layout/LinedList"/>
    <dgm:cxn modelId="{E13DABBC-AF44-4FC8-8B7D-8BA39A5DA69E}" type="presOf" srcId="{0F97219B-BAD3-48C5-81C6-C7CFFCADBF32}" destId="{583F10F7-0223-4746-9EF1-5DE87BC8C694}" srcOrd="0" destOrd="0" presId="urn:microsoft.com/office/officeart/2008/layout/LinedList"/>
    <dgm:cxn modelId="{09B3C5FC-D263-4B92-8B4D-2991D875F91F}" type="presOf" srcId="{B74EF751-87E6-4913-8DCD-1CD8C9DA81B0}" destId="{86C59425-8760-492B-A42A-BE45A94D1080}" srcOrd="0" destOrd="0" presId="urn:microsoft.com/office/officeart/2008/layout/LinedList"/>
    <dgm:cxn modelId="{E479DC02-11E3-4CF9-9C2C-8F8A48F2C429}" type="presParOf" srcId="{60816FE4-2F21-4B3D-BB3C-6988E685016F}" destId="{526366CC-B176-4166-84F2-8C94F58626B4}" srcOrd="0" destOrd="0" presId="urn:microsoft.com/office/officeart/2008/layout/LinedList"/>
    <dgm:cxn modelId="{042F596E-4CEF-4458-B81F-DE3A510FC0E1}" type="presParOf" srcId="{60816FE4-2F21-4B3D-BB3C-6988E685016F}" destId="{77FB1DE0-9064-4709-80DA-BC836630F1C4}" srcOrd="1" destOrd="0" presId="urn:microsoft.com/office/officeart/2008/layout/LinedList"/>
    <dgm:cxn modelId="{88B6E7EC-C43F-46D3-AA03-D8B8231D1637}" type="presParOf" srcId="{77FB1DE0-9064-4709-80DA-BC836630F1C4}" destId="{583F10F7-0223-4746-9EF1-5DE87BC8C694}" srcOrd="0" destOrd="0" presId="urn:microsoft.com/office/officeart/2008/layout/LinedList"/>
    <dgm:cxn modelId="{7B11F0A0-2D9D-42DD-BD67-1D8A9B0F5A54}" type="presParOf" srcId="{77FB1DE0-9064-4709-80DA-BC836630F1C4}" destId="{857CFD5B-5296-4440-B433-58359E44FC28}" srcOrd="1" destOrd="0" presId="urn:microsoft.com/office/officeart/2008/layout/LinedList"/>
    <dgm:cxn modelId="{DDD449C5-65BD-438A-9F79-67DEB5871D90}" type="presParOf" srcId="{60816FE4-2F21-4B3D-BB3C-6988E685016F}" destId="{76B1240A-FC23-4FB2-8AD9-ACBE02B3090D}" srcOrd="2" destOrd="0" presId="urn:microsoft.com/office/officeart/2008/layout/LinedList"/>
    <dgm:cxn modelId="{B53AF784-9E72-45E1-98C1-A1C0C8B27C9E}" type="presParOf" srcId="{60816FE4-2F21-4B3D-BB3C-6988E685016F}" destId="{2B25D605-DB74-466D-9883-70377803C52A}" srcOrd="3" destOrd="0" presId="urn:microsoft.com/office/officeart/2008/layout/LinedList"/>
    <dgm:cxn modelId="{390B78FF-C0D0-426F-8D8C-F99D7962F2C2}" type="presParOf" srcId="{2B25D605-DB74-466D-9883-70377803C52A}" destId="{86C59425-8760-492B-A42A-BE45A94D1080}" srcOrd="0" destOrd="0" presId="urn:microsoft.com/office/officeart/2008/layout/LinedList"/>
    <dgm:cxn modelId="{368D266F-2EBB-4A17-AEED-584857DD3E74}" type="presParOf" srcId="{2B25D605-DB74-466D-9883-70377803C52A}" destId="{4F37EF58-41E1-4DF3-904A-5F1DD2855B3B}" srcOrd="1" destOrd="0" presId="urn:microsoft.com/office/officeart/2008/layout/LinedList"/>
    <dgm:cxn modelId="{ED7788BA-1840-4F5D-B982-2ED2832570CF}" type="presParOf" srcId="{60816FE4-2F21-4B3D-BB3C-6988E685016F}" destId="{B8B78548-1DCF-466F-89FC-69DBF512404A}" srcOrd="4" destOrd="0" presId="urn:microsoft.com/office/officeart/2008/layout/LinedList"/>
    <dgm:cxn modelId="{33889073-40E6-4C20-BE8F-FF585E2EBAB7}" type="presParOf" srcId="{60816FE4-2F21-4B3D-BB3C-6988E685016F}" destId="{9BF36009-8AD9-485F-91CE-30EFAF992C3D}" srcOrd="5" destOrd="0" presId="urn:microsoft.com/office/officeart/2008/layout/LinedList"/>
    <dgm:cxn modelId="{49BF8A93-CA73-48A5-8D06-C6145EA56946}" type="presParOf" srcId="{9BF36009-8AD9-485F-91CE-30EFAF992C3D}" destId="{034D9AC0-6A12-433F-9570-F633CE961B9F}" srcOrd="0" destOrd="0" presId="urn:microsoft.com/office/officeart/2008/layout/LinedList"/>
    <dgm:cxn modelId="{E15B1FA3-FF4D-4578-BA19-A21B5769BEB8}" type="presParOf" srcId="{9BF36009-8AD9-485F-91CE-30EFAF992C3D}" destId="{6455B9D9-F767-4EAE-8485-C8B1122F716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9122850-FEB5-458D-9D19-F4F855E991BB}" type="doc">
      <dgm:prSet loTypeId="urn:microsoft.com/office/officeart/2018/2/layout/IconVerticalSolidList" loCatId="icon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4A548BE0-6359-4265-92D4-B864438F626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• SMEs lack affordable and scalable ERP solutions.</a:t>
          </a:r>
        </a:p>
      </dgm:t>
    </dgm:pt>
    <dgm:pt modelId="{DCA63447-F5E2-4CDA-941F-7745E52DEF0F}" type="parTrans" cxnId="{F8AB9EC9-DBF0-4F1D-BB16-E1093E3DD2F5}">
      <dgm:prSet/>
      <dgm:spPr/>
      <dgm:t>
        <a:bodyPr/>
        <a:lstStyle/>
        <a:p>
          <a:endParaRPr lang="en-US"/>
        </a:p>
      </dgm:t>
    </dgm:pt>
    <dgm:pt modelId="{C21ED83F-6C3B-4C68-BB41-8C7C160F6150}" type="sibTrans" cxnId="{F8AB9EC9-DBF0-4F1D-BB16-E1093E3DD2F5}">
      <dgm:prSet/>
      <dgm:spPr/>
      <dgm:t>
        <a:bodyPr/>
        <a:lstStyle/>
        <a:p>
          <a:endParaRPr lang="en-US"/>
        </a:p>
      </dgm:t>
    </dgm:pt>
    <dgm:pt modelId="{B268D2C8-D80C-4083-9431-5BC02F9F7E0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• Existing tools are expensive, fragmented, or complex.</a:t>
          </a:r>
        </a:p>
      </dgm:t>
    </dgm:pt>
    <dgm:pt modelId="{D9D252C6-3ED2-4CA0-B267-35CC31477C5C}" type="parTrans" cxnId="{C181D86C-E585-48CB-8439-FD43241D26ED}">
      <dgm:prSet/>
      <dgm:spPr/>
      <dgm:t>
        <a:bodyPr/>
        <a:lstStyle/>
        <a:p>
          <a:endParaRPr lang="en-US"/>
        </a:p>
      </dgm:t>
    </dgm:pt>
    <dgm:pt modelId="{C3FA3DD4-1299-4FA8-B9AD-AA75ED901843}" type="sibTrans" cxnId="{C181D86C-E585-48CB-8439-FD43241D26ED}">
      <dgm:prSet/>
      <dgm:spPr/>
      <dgm:t>
        <a:bodyPr/>
        <a:lstStyle/>
        <a:p>
          <a:endParaRPr lang="en-US"/>
        </a:p>
      </dgm:t>
    </dgm:pt>
    <dgm:pt modelId="{B1D76763-3DF6-4B54-80C0-005041E6C1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• Critical processes like payroll, billing, and inventory require automation.</a:t>
          </a:r>
        </a:p>
      </dgm:t>
    </dgm:pt>
    <dgm:pt modelId="{BDBA5823-BC0B-4B98-A92A-5D60084145A7}" type="parTrans" cxnId="{8EC27A6F-6BBF-48E5-AA93-BC776C76520C}">
      <dgm:prSet/>
      <dgm:spPr/>
      <dgm:t>
        <a:bodyPr/>
        <a:lstStyle/>
        <a:p>
          <a:endParaRPr lang="en-US"/>
        </a:p>
      </dgm:t>
    </dgm:pt>
    <dgm:pt modelId="{7BDED283-D01D-4B61-8ED3-F9243C8F4B56}" type="sibTrans" cxnId="{8EC27A6F-6BBF-48E5-AA93-BC776C76520C}">
      <dgm:prSet/>
      <dgm:spPr/>
      <dgm:t>
        <a:bodyPr/>
        <a:lstStyle/>
        <a:p>
          <a:endParaRPr lang="en-US"/>
        </a:p>
      </dgm:t>
    </dgm:pt>
    <dgm:pt modelId="{2C34C833-60AA-4625-9279-60ECAC1DD38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• Need for a unified, cloud-based, and user-friendly ERP system.</a:t>
          </a:r>
        </a:p>
      </dgm:t>
    </dgm:pt>
    <dgm:pt modelId="{2379C51A-A065-49CA-B0BD-196729F713A8}" type="parTrans" cxnId="{B6E52AFE-A3E3-4163-8796-12EFC8CDE552}">
      <dgm:prSet/>
      <dgm:spPr/>
      <dgm:t>
        <a:bodyPr/>
        <a:lstStyle/>
        <a:p>
          <a:endParaRPr lang="en-US"/>
        </a:p>
      </dgm:t>
    </dgm:pt>
    <dgm:pt modelId="{759ECB2A-B434-4AB3-80CE-D3D090BDFF23}" type="sibTrans" cxnId="{B6E52AFE-A3E3-4163-8796-12EFC8CDE552}">
      <dgm:prSet/>
      <dgm:spPr/>
      <dgm:t>
        <a:bodyPr/>
        <a:lstStyle/>
        <a:p>
          <a:endParaRPr lang="en-US"/>
        </a:p>
      </dgm:t>
    </dgm:pt>
    <dgm:pt modelId="{DFBCA497-72B6-488B-936B-42A20E0A6FBD}" type="pres">
      <dgm:prSet presAssocID="{D9122850-FEB5-458D-9D19-F4F855E991BB}" presName="root" presStyleCnt="0">
        <dgm:presLayoutVars>
          <dgm:dir/>
          <dgm:resizeHandles val="exact"/>
        </dgm:presLayoutVars>
      </dgm:prSet>
      <dgm:spPr/>
    </dgm:pt>
    <dgm:pt modelId="{58D52140-15B4-4201-9766-A1C86B5439B9}" type="pres">
      <dgm:prSet presAssocID="{4A548BE0-6359-4265-92D4-B864438F6268}" presName="compNode" presStyleCnt="0"/>
      <dgm:spPr/>
    </dgm:pt>
    <dgm:pt modelId="{6A40903A-986C-4E82-9983-569C8ECF59D1}" type="pres">
      <dgm:prSet presAssocID="{4A548BE0-6359-4265-92D4-B864438F6268}" presName="bgRect" presStyleLbl="bgShp" presStyleIdx="0" presStyleCnt="4"/>
      <dgm:spPr/>
    </dgm:pt>
    <dgm:pt modelId="{45647A86-AEEF-4ACF-B2BD-70E3E5FC2B65}" type="pres">
      <dgm:prSet presAssocID="{4A548BE0-6359-4265-92D4-B864438F626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A664D091-2524-4EA7-BBF0-AB91BEF1B883}" type="pres">
      <dgm:prSet presAssocID="{4A548BE0-6359-4265-92D4-B864438F6268}" presName="spaceRect" presStyleCnt="0"/>
      <dgm:spPr/>
    </dgm:pt>
    <dgm:pt modelId="{A9FEFC0F-95B0-418E-A32E-A2E36EA84481}" type="pres">
      <dgm:prSet presAssocID="{4A548BE0-6359-4265-92D4-B864438F6268}" presName="parTx" presStyleLbl="revTx" presStyleIdx="0" presStyleCnt="4">
        <dgm:presLayoutVars>
          <dgm:chMax val="0"/>
          <dgm:chPref val="0"/>
        </dgm:presLayoutVars>
      </dgm:prSet>
      <dgm:spPr/>
    </dgm:pt>
    <dgm:pt modelId="{509BDDB3-5860-495D-9970-301C3582CA08}" type="pres">
      <dgm:prSet presAssocID="{C21ED83F-6C3B-4C68-BB41-8C7C160F6150}" presName="sibTrans" presStyleCnt="0"/>
      <dgm:spPr/>
    </dgm:pt>
    <dgm:pt modelId="{537F0E60-7D27-4B67-B2C0-C945AD37E2AE}" type="pres">
      <dgm:prSet presAssocID="{B268D2C8-D80C-4083-9431-5BC02F9F7E06}" presName="compNode" presStyleCnt="0"/>
      <dgm:spPr/>
    </dgm:pt>
    <dgm:pt modelId="{1680EEFE-5F97-44C0-BD80-F9F4E3EFD85F}" type="pres">
      <dgm:prSet presAssocID="{B268D2C8-D80C-4083-9431-5BC02F9F7E06}" presName="bgRect" presStyleLbl="bgShp" presStyleIdx="1" presStyleCnt="4"/>
      <dgm:spPr/>
    </dgm:pt>
    <dgm:pt modelId="{85A125C9-A305-427A-880B-9CDC65770D0D}" type="pres">
      <dgm:prSet presAssocID="{B268D2C8-D80C-4083-9431-5BC02F9F7E0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456171D0-1BB5-4EE7-9B73-827B438EA7DB}" type="pres">
      <dgm:prSet presAssocID="{B268D2C8-D80C-4083-9431-5BC02F9F7E06}" presName="spaceRect" presStyleCnt="0"/>
      <dgm:spPr/>
    </dgm:pt>
    <dgm:pt modelId="{87951F9F-6DBE-47F4-96A4-3E692A92998C}" type="pres">
      <dgm:prSet presAssocID="{B268D2C8-D80C-4083-9431-5BC02F9F7E06}" presName="parTx" presStyleLbl="revTx" presStyleIdx="1" presStyleCnt="4">
        <dgm:presLayoutVars>
          <dgm:chMax val="0"/>
          <dgm:chPref val="0"/>
        </dgm:presLayoutVars>
      </dgm:prSet>
      <dgm:spPr/>
    </dgm:pt>
    <dgm:pt modelId="{500BBA20-54D9-40B3-BBE4-E4AEB8D6DD40}" type="pres">
      <dgm:prSet presAssocID="{C3FA3DD4-1299-4FA8-B9AD-AA75ED901843}" presName="sibTrans" presStyleCnt="0"/>
      <dgm:spPr/>
    </dgm:pt>
    <dgm:pt modelId="{62A87606-E270-47F2-8A2D-844BBC3BF3DC}" type="pres">
      <dgm:prSet presAssocID="{B1D76763-3DF6-4B54-80C0-005041E6C1B5}" presName="compNode" presStyleCnt="0"/>
      <dgm:spPr/>
    </dgm:pt>
    <dgm:pt modelId="{ACA804E4-63C7-4D2B-9046-4975EBB5F300}" type="pres">
      <dgm:prSet presAssocID="{B1D76763-3DF6-4B54-80C0-005041E6C1B5}" presName="bgRect" presStyleLbl="bgShp" presStyleIdx="2" presStyleCnt="4"/>
      <dgm:spPr/>
    </dgm:pt>
    <dgm:pt modelId="{2A55864C-7B73-46C3-A71C-1B039FA695E8}" type="pres">
      <dgm:prSet presAssocID="{B1D76763-3DF6-4B54-80C0-005041E6C1B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A8FC1025-B238-476F-97D7-6128CD6FD738}" type="pres">
      <dgm:prSet presAssocID="{B1D76763-3DF6-4B54-80C0-005041E6C1B5}" presName="spaceRect" presStyleCnt="0"/>
      <dgm:spPr/>
    </dgm:pt>
    <dgm:pt modelId="{7B92BE80-72D3-44FB-BF35-1E2FCA8463D0}" type="pres">
      <dgm:prSet presAssocID="{B1D76763-3DF6-4B54-80C0-005041E6C1B5}" presName="parTx" presStyleLbl="revTx" presStyleIdx="2" presStyleCnt="4">
        <dgm:presLayoutVars>
          <dgm:chMax val="0"/>
          <dgm:chPref val="0"/>
        </dgm:presLayoutVars>
      </dgm:prSet>
      <dgm:spPr/>
    </dgm:pt>
    <dgm:pt modelId="{A10BA8D4-068E-4984-82CE-F101598F0F87}" type="pres">
      <dgm:prSet presAssocID="{7BDED283-D01D-4B61-8ED3-F9243C8F4B56}" presName="sibTrans" presStyleCnt="0"/>
      <dgm:spPr/>
    </dgm:pt>
    <dgm:pt modelId="{7FD48942-32DC-4CB6-B7D9-98ED57228957}" type="pres">
      <dgm:prSet presAssocID="{2C34C833-60AA-4625-9279-60ECAC1DD386}" presName="compNode" presStyleCnt="0"/>
      <dgm:spPr/>
    </dgm:pt>
    <dgm:pt modelId="{22E25726-0A7E-4ACC-BE11-597ADAD56395}" type="pres">
      <dgm:prSet presAssocID="{2C34C833-60AA-4625-9279-60ECAC1DD386}" presName="bgRect" presStyleLbl="bgShp" presStyleIdx="3" presStyleCnt="4"/>
      <dgm:spPr/>
    </dgm:pt>
    <dgm:pt modelId="{C8E966B3-9DF8-46C6-9062-96841B20B0E2}" type="pres">
      <dgm:prSet presAssocID="{2C34C833-60AA-4625-9279-60ECAC1DD38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9BED07A8-3BA3-4B46-AE4F-F4AB4D1E51BD}" type="pres">
      <dgm:prSet presAssocID="{2C34C833-60AA-4625-9279-60ECAC1DD386}" presName="spaceRect" presStyleCnt="0"/>
      <dgm:spPr/>
    </dgm:pt>
    <dgm:pt modelId="{BE4C2AA1-771C-40AD-8A69-24459D2D81AC}" type="pres">
      <dgm:prSet presAssocID="{2C34C833-60AA-4625-9279-60ECAC1DD386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918FD10-D05B-47B5-AE5D-302BF742BE65}" type="presOf" srcId="{2C34C833-60AA-4625-9279-60ECAC1DD386}" destId="{BE4C2AA1-771C-40AD-8A69-24459D2D81AC}" srcOrd="0" destOrd="0" presId="urn:microsoft.com/office/officeart/2018/2/layout/IconVerticalSolidList"/>
    <dgm:cxn modelId="{811CBD22-1055-4B48-9955-F886030F985E}" type="presOf" srcId="{B268D2C8-D80C-4083-9431-5BC02F9F7E06}" destId="{87951F9F-6DBE-47F4-96A4-3E692A92998C}" srcOrd="0" destOrd="0" presId="urn:microsoft.com/office/officeart/2018/2/layout/IconVerticalSolidList"/>
    <dgm:cxn modelId="{5B65CF30-384D-48A4-9A87-5576B70E8726}" type="presOf" srcId="{D9122850-FEB5-458D-9D19-F4F855E991BB}" destId="{DFBCA497-72B6-488B-936B-42A20E0A6FBD}" srcOrd="0" destOrd="0" presId="urn:microsoft.com/office/officeart/2018/2/layout/IconVerticalSolidList"/>
    <dgm:cxn modelId="{C181D86C-E585-48CB-8439-FD43241D26ED}" srcId="{D9122850-FEB5-458D-9D19-F4F855E991BB}" destId="{B268D2C8-D80C-4083-9431-5BC02F9F7E06}" srcOrd="1" destOrd="0" parTransId="{D9D252C6-3ED2-4CA0-B267-35CC31477C5C}" sibTransId="{C3FA3DD4-1299-4FA8-B9AD-AA75ED901843}"/>
    <dgm:cxn modelId="{C822536E-67D7-4B55-9288-DC441A8DEFF1}" type="presOf" srcId="{4A548BE0-6359-4265-92D4-B864438F6268}" destId="{A9FEFC0F-95B0-418E-A32E-A2E36EA84481}" srcOrd="0" destOrd="0" presId="urn:microsoft.com/office/officeart/2018/2/layout/IconVerticalSolidList"/>
    <dgm:cxn modelId="{8EC27A6F-6BBF-48E5-AA93-BC776C76520C}" srcId="{D9122850-FEB5-458D-9D19-F4F855E991BB}" destId="{B1D76763-3DF6-4B54-80C0-005041E6C1B5}" srcOrd="2" destOrd="0" parTransId="{BDBA5823-BC0B-4B98-A92A-5D60084145A7}" sibTransId="{7BDED283-D01D-4B61-8ED3-F9243C8F4B56}"/>
    <dgm:cxn modelId="{C4D3E9A3-DD1B-4D8D-AF4A-0C254D93360D}" type="presOf" srcId="{B1D76763-3DF6-4B54-80C0-005041E6C1B5}" destId="{7B92BE80-72D3-44FB-BF35-1E2FCA8463D0}" srcOrd="0" destOrd="0" presId="urn:microsoft.com/office/officeart/2018/2/layout/IconVerticalSolidList"/>
    <dgm:cxn modelId="{F8AB9EC9-DBF0-4F1D-BB16-E1093E3DD2F5}" srcId="{D9122850-FEB5-458D-9D19-F4F855E991BB}" destId="{4A548BE0-6359-4265-92D4-B864438F6268}" srcOrd="0" destOrd="0" parTransId="{DCA63447-F5E2-4CDA-941F-7745E52DEF0F}" sibTransId="{C21ED83F-6C3B-4C68-BB41-8C7C160F6150}"/>
    <dgm:cxn modelId="{B6E52AFE-A3E3-4163-8796-12EFC8CDE552}" srcId="{D9122850-FEB5-458D-9D19-F4F855E991BB}" destId="{2C34C833-60AA-4625-9279-60ECAC1DD386}" srcOrd="3" destOrd="0" parTransId="{2379C51A-A065-49CA-B0BD-196729F713A8}" sibTransId="{759ECB2A-B434-4AB3-80CE-D3D090BDFF23}"/>
    <dgm:cxn modelId="{3446B144-ADD9-41D7-ACE4-A392A16175CA}" type="presParOf" srcId="{DFBCA497-72B6-488B-936B-42A20E0A6FBD}" destId="{58D52140-15B4-4201-9766-A1C86B5439B9}" srcOrd="0" destOrd="0" presId="urn:microsoft.com/office/officeart/2018/2/layout/IconVerticalSolidList"/>
    <dgm:cxn modelId="{9A441CD3-565B-4FBF-930D-FE707D7B301A}" type="presParOf" srcId="{58D52140-15B4-4201-9766-A1C86B5439B9}" destId="{6A40903A-986C-4E82-9983-569C8ECF59D1}" srcOrd="0" destOrd="0" presId="urn:microsoft.com/office/officeart/2018/2/layout/IconVerticalSolidList"/>
    <dgm:cxn modelId="{1EB9DC79-4863-4001-9E58-A9B01FEB2FE7}" type="presParOf" srcId="{58D52140-15B4-4201-9766-A1C86B5439B9}" destId="{45647A86-AEEF-4ACF-B2BD-70E3E5FC2B65}" srcOrd="1" destOrd="0" presId="urn:microsoft.com/office/officeart/2018/2/layout/IconVerticalSolidList"/>
    <dgm:cxn modelId="{D89E391C-8978-4ACE-AC8B-A4C65E2EAB30}" type="presParOf" srcId="{58D52140-15B4-4201-9766-A1C86B5439B9}" destId="{A664D091-2524-4EA7-BBF0-AB91BEF1B883}" srcOrd="2" destOrd="0" presId="urn:microsoft.com/office/officeart/2018/2/layout/IconVerticalSolidList"/>
    <dgm:cxn modelId="{3A7CB219-5DDB-4FF7-8F6D-B3420D144FE8}" type="presParOf" srcId="{58D52140-15B4-4201-9766-A1C86B5439B9}" destId="{A9FEFC0F-95B0-418E-A32E-A2E36EA84481}" srcOrd="3" destOrd="0" presId="urn:microsoft.com/office/officeart/2018/2/layout/IconVerticalSolidList"/>
    <dgm:cxn modelId="{B7EC96E4-5A57-4A6A-9757-CB7844041E79}" type="presParOf" srcId="{DFBCA497-72B6-488B-936B-42A20E0A6FBD}" destId="{509BDDB3-5860-495D-9970-301C3582CA08}" srcOrd="1" destOrd="0" presId="urn:microsoft.com/office/officeart/2018/2/layout/IconVerticalSolidList"/>
    <dgm:cxn modelId="{DD2498F5-2A40-40EA-83C1-6658240D3A1A}" type="presParOf" srcId="{DFBCA497-72B6-488B-936B-42A20E0A6FBD}" destId="{537F0E60-7D27-4B67-B2C0-C945AD37E2AE}" srcOrd="2" destOrd="0" presId="urn:microsoft.com/office/officeart/2018/2/layout/IconVerticalSolidList"/>
    <dgm:cxn modelId="{01693711-AD4B-42D8-AAEF-2E6359C5B259}" type="presParOf" srcId="{537F0E60-7D27-4B67-B2C0-C945AD37E2AE}" destId="{1680EEFE-5F97-44C0-BD80-F9F4E3EFD85F}" srcOrd="0" destOrd="0" presId="urn:microsoft.com/office/officeart/2018/2/layout/IconVerticalSolidList"/>
    <dgm:cxn modelId="{7333BE0D-D29D-416F-9907-A44E00C090D1}" type="presParOf" srcId="{537F0E60-7D27-4B67-B2C0-C945AD37E2AE}" destId="{85A125C9-A305-427A-880B-9CDC65770D0D}" srcOrd="1" destOrd="0" presId="urn:microsoft.com/office/officeart/2018/2/layout/IconVerticalSolidList"/>
    <dgm:cxn modelId="{F22460C3-ACA6-4DDA-9812-F4DDD4BAE5A8}" type="presParOf" srcId="{537F0E60-7D27-4B67-B2C0-C945AD37E2AE}" destId="{456171D0-1BB5-4EE7-9B73-827B438EA7DB}" srcOrd="2" destOrd="0" presId="urn:microsoft.com/office/officeart/2018/2/layout/IconVerticalSolidList"/>
    <dgm:cxn modelId="{B7263E5B-BF7C-447C-90E0-2D9B4249C070}" type="presParOf" srcId="{537F0E60-7D27-4B67-B2C0-C945AD37E2AE}" destId="{87951F9F-6DBE-47F4-96A4-3E692A92998C}" srcOrd="3" destOrd="0" presId="urn:microsoft.com/office/officeart/2018/2/layout/IconVerticalSolidList"/>
    <dgm:cxn modelId="{AB4C04B8-9724-4F6D-99CE-D27A7B188C27}" type="presParOf" srcId="{DFBCA497-72B6-488B-936B-42A20E0A6FBD}" destId="{500BBA20-54D9-40B3-BBE4-E4AEB8D6DD40}" srcOrd="3" destOrd="0" presId="urn:microsoft.com/office/officeart/2018/2/layout/IconVerticalSolidList"/>
    <dgm:cxn modelId="{528CD982-1D81-4752-AD53-B152CB377D94}" type="presParOf" srcId="{DFBCA497-72B6-488B-936B-42A20E0A6FBD}" destId="{62A87606-E270-47F2-8A2D-844BBC3BF3DC}" srcOrd="4" destOrd="0" presId="urn:microsoft.com/office/officeart/2018/2/layout/IconVerticalSolidList"/>
    <dgm:cxn modelId="{E3BC66A1-0069-41D0-A7DB-AF2474CB59C6}" type="presParOf" srcId="{62A87606-E270-47F2-8A2D-844BBC3BF3DC}" destId="{ACA804E4-63C7-4D2B-9046-4975EBB5F300}" srcOrd="0" destOrd="0" presId="urn:microsoft.com/office/officeart/2018/2/layout/IconVerticalSolidList"/>
    <dgm:cxn modelId="{F26B0758-1929-47E0-8245-97C7B3CCF4B6}" type="presParOf" srcId="{62A87606-E270-47F2-8A2D-844BBC3BF3DC}" destId="{2A55864C-7B73-46C3-A71C-1B039FA695E8}" srcOrd="1" destOrd="0" presId="urn:microsoft.com/office/officeart/2018/2/layout/IconVerticalSolidList"/>
    <dgm:cxn modelId="{42CA6F26-A37C-420B-9B43-BB40D46D95DB}" type="presParOf" srcId="{62A87606-E270-47F2-8A2D-844BBC3BF3DC}" destId="{A8FC1025-B238-476F-97D7-6128CD6FD738}" srcOrd="2" destOrd="0" presId="urn:microsoft.com/office/officeart/2018/2/layout/IconVerticalSolidList"/>
    <dgm:cxn modelId="{1989046E-2FC8-47EF-BAE3-5B5103ECE825}" type="presParOf" srcId="{62A87606-E270-47F2-8A2D-844BBC3BF3DC}" destId="{7B92BE80-72D3-44FB-BF35-1E2FCA8463D0}" srcOrd="3" destOrd="0" presId="urn:microsoft.com/office/officeart/2018/2/layout/IconVerticalSolidList"/>
    <dgm:cxn modelId="{5D111357-3278-43CC-A58A-198432F6E765}" type="presParOf" srcId="{DFBCA497-72B6-488B-936B-42A20E0A6FBD}" destId="{A10BA8D4-068E-4984-82CE-F101598F0F87}" srcOrd="5" destOrd="0" presId="urn:microsoft.com/office/officeart/2018/2/layout/IconVerticalSolidList"/>
    <dgm:cxn modelId="{8F62B97C-057C-4D2D-9A85-FFAFE039564F}" type="presParOf" srcId="{DFBCA497-72B6-488B-936B-42A20E0A6FBD}" destId="{7FD48942-32DC-4CB6-B7D9-98ED57228957}" srcOrd="6" destOrd="0" presId="urn:microsoft.com/office/officeart/2018/2/layout/IconVerticalSolidList"/>
    <dgm:cxn modelId="{46075E3F-C225-4E82-BE52-A0BE8853DBF5}" type="presParOf" srcId="{7FD48942-32DC-4CB6-B7D9-98ED57228957}" destId="{22E25726-0A7E-4ACC-BE11-597ADAD56395}" srcOrd="0" destOrd="0" presId="urn:microsoft.com/office/officeart/2018/2/layout/IconVerticalSolidList"/>
    <dgm:cxn modelId="{4775031E-CA3C-47B4-9E7C-FB3F0A8767AF}" type="presParOf" srcId="{7FD48942-32DC-4CB6-B7D9-98ED57228957}" destId="{C8E966B3-9DF8-46C6-9062-96841B20B0E2}" srcOrd="1" destOrd="0" presId="urn:microsoft.com/office/officeart/2018/2/layout/IconVerticalSolidList"/>
    <dgm:cxn modelId="{161583F0-3639-40DD-8460-7305BC23F324}" type="presParOf" srcId="{7FD48942-32DC-4CB6-B7D9-98ED57228957}" destId="{9BED07A8-3BA3-4B46-AE4F-F4AB4D1E51BD}" srcOrd="2" destOrd="0" presId="urn:microsoft.com/office/officeart/2018/2/layout/IconVerticalSolidList"/>
    <dgm:cxn modelId="{2D4FD223-EA0D-44BD-A12E-631AD429C3EE}" type="presParOf" srcId="{7FD48942-32DC-4CB6-B7D9-98ED57228957}" destId="{BE4C2AA1-771C-40AD-8A69-24459D2D81A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8889F40-FD42-4B66-85BC-2D39B9B034C6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1DD6FA4-E0FC-4787-B1AA-255C3009A136}">
      <dgm:prSet/>
      <dgm:spPr/>
      <dgm:t>
        <a:bodyPr/>
        <a:lstStyle/>
        <a:p>
          <a:r>
            <a:rPr lang="en-US"/>
            <a:t>1. Requirement Gathering</a:t>
          </a:r>
        </a:p>
      </dgm:t>
    </dgm:pt>
    <dgm:pt modelId="{CE566180-E850-4B52-B759-6254CF25CE53}" type="parTrans" cxnId="{25D8CCC6-874E-4063-9DEF-DE2769CB210D}">
      <dgm:prSet/>
      <dgm:spPr/>
      <dgm:t>
        <a:bodyPr/>
        <a:lstStyle/>
        <a:p>
          <a:endParaRPr lang="en-US"/>
        </a:p>
      </dgm:t>
    </dgm:pt>
    <dgm:pt modelId="{1D7763BE-99F8-4E9C-87F4-F090F1E959BD}" type="sibTrans" cxnId="{25D8CCC6-874E-4063-9DEF-DE2769CB210D}">
      <dgm:prSet/>
      <dgm:spPr/>
      <dgm:t>
        <a:bodyPr/>
        <a:lstStyle/>
        <a:p>
          <a:endParaRPr lang="en-US"/>
        </a:p>
      </dgm:t>
    </dgm:pt>
    <dgm:pt modelId="{A3FA02DB-907A-4D89-AAC3-D8F93070B0C7}">
      <dgm:prSet/>
      <dgm:spPr/>
      <dgm:t>
        <a:bodyPr/>
        <a:lstStyle/>
        <a:p>
          <a:r>
            <a:rPr lang="en-US"/>
            <a:t>2. System Design (Architecture &amp; Database)</a:t>
          </a:r>
        </a:p>
      </dgm:t>
    </dgm:pt>
    <dgm:pt modelId="{1A18AA71-41DD-47E7-8DEB-C7CC3C15F8D1}" type="parTrans" cxnId="{81845D3B-09BD-47CB-9D36-2802360F45C6}">
      <dgm:prSet/>
      <dgm:spPr/>
      <dgm:t>
        <a:bodyPr/>
        <a:lstStyle/>
        <a:p>
          <a:endParaRPr lang="en-US"/>
        </a:p>
      </dgm:t>
    </dgm:pt>
    <dgm:pt modelId="{0536621B-BF6C-402B-93BF-DA587E8D054F}" type="sibTrans" cxnId="{81845D3B-09BD-47CB-9D36-2802360F45C6}">
      <dgm:prSet/>
      <dgm:spPr/>
      <dgm:t>
        <a:bodyPr/>
        <a:lstStyle/>
        <a:p>
          <a:endParaRPr lang="en-US"/>
        </a:p>
      </dgm:t>
    </dgm:pt>
    <dgm:pt modelId="{84F40988-5366-4D02-80B4-8BA9DE6157A2}">
      <dgm:prSet/>
      <dgm:spPr/>
      <dgm:t>
        <a:bodyPr/>
        <a:lstStyle/>
        <a:p>
          <a:r>
            <a:rPr lang="en-US"/>
            <a:t>3. Backend Development (Node.js REST APIs)</a:t>
          </a:r>
        </a:p>
      </dgm:t>
    </dgm:pt>
    <dgm:pt modelId="{5430B671-CB84-4810-B42F-34AC7140F723}" type="parTrans" cxnId="{E1D3B345-C8B8-4FD7-BD0C-18466CCEC003}">
      <dgm:prSet/>
      <dgm:spPr/>
      <dgm:t>
        <a:bodyPr/>
        <a:lstStyle/>
        <a:p>
          <a:endParaRPr lang="en-US"/>
        </a:p>
      </dgm:t>
    </dgm:pt>
    <dgm:pt modelId="{F2000C4E-F7D2-4759-AFF9-FCC7E07281CC}" type="sibTrans" cxnId="{E1D3B345-C8B8-4FD7-BD0C-18466CCEC003}">
      <dgm:prSet/>
      <dgm:spPr/>
      <dgm:t>
        <a:bodyPr/>
        <a:lstStyle/>
        <a:p>
          <a:endParaRPr lang="en-US"/>
        </a:p>
      </dgm:t>
    </dgm:pt>
    <dgm:pt modelId="{A1CD974A-FC54-4CA3-B477-2DDA2FF1A57C}">
      <dgm:prSet/>
      <dgm:spPr/>
      <dgm:t>
        <a:bodyPr/>
        <a:lstStyle/>
        <a:p>
          <a:r>
            <a:rPr lang="en-US"/>
            <a:t>4. Frontend (React, Vue, Tailwind)</a:t>
          </a:r>
        </a:p>
      </dgm:t>
    </dgm:pt>
    <dgm:pt modelId="{366BF6C6-48C7-4B66-9AA2-70A7F937A11A}" type="parTrans" cxnId="{F2D86F71-6CA8-409D-B44B-A12FD9073C37}">
      <dgm:prSet/>
      <dgm:spPr/>
      <dgm:t>
        <a:bodyPr/>
        <a:lstStyle/>
        <a:p>
          <a:endParaRPr lang="en-US"/>
        </a:p>
      </dgm:t>
    </dgm:pt>
    <dgm:pt modelId="{C7D8ECB2-E9E4-43FD-BB95-DF5128B2F221}" type="sibTrans" cxnId="{F2D86F71-6CA8-409D-B44B-A12FD9073C37}">
      <dgm:prSet/>
      <dgm:spPr/>
      <dgm:t>
        <a:bodyPr/>
        <a:lstStyle/>
        <a:p>
          <a:endParaRPr lang="en-US"/>
        </a:p>
      </dgm:t>
    </dgm:pt>
    <dgm:pt modelId="{475EBAFA-19E7-4646-8A11-2CD69123B9D1}">
      <dgm:prSet/>
      <dgm:spPr/>
      <dgm:t>
        <a:bodyPr/>
        <a:lstStyle/>
        <a:p>
          <a:r>
            <a:rPr lang="en-US"/>
            <a:t>5. Database (MongoDB)</a:t>
          </a:r>
        </a:p>
      </dgm:t>
    </dgm:pt>
    <dgm:pt modelId="{62FCF201-387D-4233-B46E-7BF2D37EA2E9}" type="parTrans" cxnId="{01D90F45-4257-42E8-B4E0-BE1657EC8388}">
      <dgm:prSet/>
      <dgm:spPr/>
      <dgm:t>
        <a:bodyPr/>
        <a:lstStyle/>
        <a:p>
          <a:endParaRPr lang="en-US"/>
        </a:p>
      </dgm:t>
    </dgm:pt>
    <dgm:pt modelId="{D2EEEF50-A26B-4979-9721-9DD6169078EB}" type="sibTrans" cxnId="{01D90F45-4257-42E8-B4E0-BE1657EC8388}">
      <dgm:prSet/>
      <dgm:spPr/>
      <dgm:t>
        <a:bodyPr/>
        <a:lstStyle/>
        <a:p>
          <a:endParaRPr lang="en-US"/>
        </a:p>
      </dgm:t>
    </dgm:pt>
    <dgm:pt modelId="{55B1CD55-8E63-4648-9EED-CBD8DFD8E815}">
      <dgm:prSet/>
      <dgm:spPr/>
      <dgm:t>
        <a:bodyPr/>
        <a:lstStyle/>
        <a:p>
          <a:r>
            <a:rPr lang="en-US"/>
            <a:t>6. Communication Tools (Custom-built)</a:t>
          </a:r>
        </a:p>
      </dgm:t>
    </dgm:pt>
    <dgm:pt modelId="{F41467F3-283D-4139-A144-ECA2AA320256}" type="parTrans" cxnId="{61820641-B6DE-46A4-854C-B33AA5CE0D3D}">
      <dgm:prSet/>
      <dgm:spPr/>
      <dgm:t>
        <a:bodyPr/>
        <a:lstStyle/>
        <a:p>
          <a:endParaRPr lang="en-US"/>
        </a:p>
      </dgm:t>
    </dgm:pt>
    <dgm:pt modelId="{02E124AD-1072-4ACF-9651-221D43FB5D44}" type="sibTrans" cxnId="{61820641-B6DE-46A4-854C-B33AA5CE0D3D}">
      <dgm:prSet/>
      <dgm:spPr/>
      <dgm:t>
        <a:bodyPr/>
        <a:lstStyle/>
        <a:p>
          <a:endParaRPr lang="en-US"/>
        </a:p>
      </dgm:t>
    </dgm:pt>
    <dgm:pt modelId="{E527837E-7B84-40B2-8097-6DE79A25F375}">
      <dgm:prSet/>
      <dgm:spPr/>
      <dgm:t>
        <a:bodyPr/>
        <a:lstStyle/>
        <a:p>
          <a:r>
            <a:rPr lang="en-US"/>
            <a:t>7. Deployment on AWS EC2 (Apache, CI/CD)</a:t>
          </a:r>
        </a:p>
      </dgm:t>
    </dgm:pt>
    <dgm:pt modelId="{8C8AAD22-1312-4357-8C56-D29709D5873C}" type="parTrans" cxnId="{3F998B1C-4CBE-4BB9-B8AC-8BD4E063E909}">
      <dgm:prSet/>
      <dgm:spPr/>
      <dgm:t>
        <a:bodyPr/>
        <a:lstStyle/>
        <a:p>
          <a:endParaRPr lang="en-US"/>
        </a:p>
      </dgm:t>
    </dgm:pt>
    <dgm:pt modelId="{5EDE4B92-4C7A-4B61-B374-4545F888C819}" type="sibTrans" cxnId="{3F998B1C-4CBE-4BB9-B8AC-8BD4E063E909}">
      <dgm:prSet/>
      <dgm:spPr/>
      <dgm:t>
        <a:bodyPr/>
        <a:lstStyle/>
        <a:p>
          <a:endParaRPr lang="en-US"/>
        </a:p>
      </dgm:t>
    </dgm:pt>
    <dgm:pt modelId="{DE119139-FC9F-46F1-9FA9-5529F3C5DB60}">
      <dgm:prSet/>
      <dgm:spPr/>
      <dgm:t>
        <a:bodyPr/>
        <a:lstStyle/>
        <a:p>
          <a:r>
            <a:rPr lang="en-US"/>
            <a:t>8. Testing &amp; Feedback</a:t>
          </a:r>
        </a:p>
      </dgm:t>
    </dgm:pt>
    <dgm:pt modelId="{E1D0D251-B78D-4559-9A1C-83A497610635}" type="parTrans" cxnId="{555C0B8E-C093-4F3C-834E-853EF142C81E}">
      <dgm:prSet/>
      <dgm:spPr/>
      <dgm:t>
        <a:bodyPr/>
        <a:lstStyle/>
        <a:p>
          <a:endParaRPr lang="en-US"/>
        </a:p>
      </dgm:t>
    </dgm:pt>
    <dgm:pt modelId="{F10C8CF8-E2F2-4C73-A197-757808D10C0C}" type="sibTrans" cxnId="{555C0B8E-C093-4F3C-834E-853EF142C81E}">
      <dgm:prSet/>
      <dgm:spPr/>
      <dgm:t>
        <a:bodyPr/>
        <a:lstStyle/>
        <a:p>
          <a:endParaRPr lang="en-US"/>
        </a:p>
      </dgm:t>
    </dgm:pt>
    <dgm:pt modelId="{F1980D77-D9E0-49C1-BA90-2D7EE948AF45}">
      <dgm:prSet/>
      <dgm:spPr/>
      <dgm:t>
        <a:bodyPr/>
        <a:lstStyle/>
        <a:p>
          <a:r>
            <a:rPr lang="en-US"/>
            <a:t>9. Final Deployment</a:t>
          </a:r>
        </a:p>
      </dgm:t>
    </dgm:pt>
    <dgm:pt modelId="{3DF3FC4E-04F4-4A86-8A79-E0075DFB1A05}" type="parTrans" cxnId="{B867F25C-5269-4467-A0E9-EF6F07505E21}">
      <dgm:prSet/>
      <dgm:spPr/>
      <dgm:t>
        <a:bodyPr/>
        <a:lstStyle/>
        <a:p>
          <a:endParaRPr lang="en-US"/>
        </a:p>
      </dgm:t>
    </dgm:pt>
    <dgm:pt modelId="{418787D8-7512-4E40-AE9D-703EC743EE6C}" type="sibTrans" cxnId="{B867F25C-5269-4467-A0E9-EF6F07505E21}">
      <dgm:prSet/>
      <dgm:spPr/>
      <dgm:t>
        <a:bodyPr/>
        <a:lstStyle/>
        <a:p>
          <a:endParaRPr lang="en-US"/>
        </a:p>
      </dgm:t>
    </dgm:pt>
    <dgm:pt modelId="{8FD55330-5A2F-4563-BF86-BC21A09329E1}" type="pres">
      <dgm:prSet presAssocID="{D8889F40-FD42-4B66-85BC-2D39B9B034C6}" presName="Name0" presStyleCnt="0">
        <dgm:presLayoutVars>
          <dgm:dir/>
          <dgm:resizeHandles val="exact"/>
        </dgm:presLayoutVars>
      </dgm:prSet>
      <dgm:spPr/>
    </dgm:pt>
    <dgm:pt modelId="{681E3B9A-ADD8-4AC5-A2B9-C07063CCCFD6}" type="pres">
      <dgm:prSet presAssocID="{D8889F40-FD42-4B66-85BC-2D39B9B034C6}" presName="cycle" presStyleCnt="0"/>
      <dgm:spPr/>
    </dgm:pt>
    <dgm:pt modelId="{0FAF4857-4647-4F7C-9D33-EAC4D740B640}" type="pres">
      <dgm:prSet presAssocID="{B1DD6FA4-E0FC-4787-B1AA-255C3009A136}" presName="nodeFirstNode" presStyleLbl="node1" presStyleIdx="0" presStyleCnt="9">
        <dgm:presLayoutVars>
          <dgm:bulletEnabled val="1"/>
        </dgm:presLayoutVars>
      </dgm:prSet>
      <dgm:spPr/>
    </dgm:pt>
    <dgm:pt modelId="{74DF5417-9339-44FD-BC04-93231308C561}" type="pres">
      <dgm:prSet presAssocID="{1D7763BE-99F8-4E9C-87F4-F090F1E959BD}" presName="sibTransFirstNode" presStyleLbl="bgShp" presStyleIdx="0" presStyleCnt="1"/>
      <dgm:spPr/>
    </dgm:pt>
    <dgm:pt modelId="{8159BB28-4C0A-4D58-A728-9DF1756B9BB4}" type="pres">
      <dgm:prSet presAssocID="{A3FA02DB-907A-4D89-AAC3-D8F93070B0C7}" presName="nodeFollowingNodes" presStyleLbl="node1" presStyleIdx="1" presStyleCnt="9">
        <dgm:presLayoutVars>
          <dgm:bulletEnabled val="1"/>
        </dgm:presLayoutVars>
      </dgm:prSet>
      <dgm:spPr/>
    </dgm:pt>
    <dgm:pt modelId="{DE3783C6-D0BD-4FA2-ADA5-2450687801C2}" type="pres">
      <dgm:prSet presAssocID="{84F40988-5366-4D02-80B4-8BA9DE6157A2}" presName="nodeFollowingNodes" presStyleLbl="node1" presStyleIdx="2" presStyleCnt="9">
        <dgm:presLayoutVars>
          <dgm:bulletEnabled val="1"/>
        </dgm:presLayoutVars>
      </dgm:prSet>
      <dgm:spPr/>
    </dgm:pt>
    <dgm:pt modelId="{8235B974-5690-45AF-9158-9C09C02C7025}" type="pres">
      <dgm:prSet presAssocID="{A1CD974A-FC54-4CA3-B477-2DDA2FF1A57C}" presName="nodeFollowingNodes" presStyleLbl="node1" presStyleIdx="3" presStyleCnt="9">
        <dgm:presLayoutVars>
          <dgm:bulletEnabled val="1"/>
        </dgm:presLayoutVars>
      </dgm:prSet>
      <dgm:spPr/>
    </dgm:pt>
    <dgm:pt modelId="{8155374E-AE4F-43AA-B31F-F31D603CBC00}" type="pres">
      <dgm:prSet presAssocID="{475EBAFA-19E7-4646-8A11-2CD69123B9D1}" presName="nodeFollowingNodes" presStyleLbl="node1" presStyleIdx="4" presStyleCnt="9">
        <dgm:presLayoutVars>
          <dgm:bulletEnabled val="1"/>
        </dgm:presLayoutVars>
      </dgm:prSet>
      <dgm:spPr/>
    </dgm:pt>
    <dgm:pt modelId="{633A407E-F428-40B6-A075-44B3E0BA6242}" type="pres">
      <dgm:prSet presAssocID="{55B1CD55-8E63-4648-9EED-CBD8DFD8E815}" presName="nodeFollowingNodes" presStyleLbl="node1" presStyleIdx="5" presStyleCnt="9">
        <dgm:presLayoutVars>
          <dgm:bulletEnabled val="1"/>
        </dgm:presLayoutVars>
      </dgm:prSet>
      <dgm:spPr/>
    </dgm:pt>
    <dgm:pt modelId="{2F3D7C7A-94D6-4F7D-A53C-5D090702F251}" type="pres">
      <dgm:prSet presAssocID="{E527837E-7B84-40B2-8097-6DE79A25F375}" presName="nodeFollowingNodes" presStyleLbl="node1" presStyleIdx="6" presStyleCnt="9">
        <dgm:presLayoutVars>
          <dgm:bulletEnabled val="1"/>
        </dgm:presLayoutVars>
      </dgm:prSet>
      <dgm:spPr/>
    </dgm:pt>
    <dgm:pt modelId="{0FE0254A-2F53-4807-BC6A-1294E5DD9B21}" type="pres">
      <dgm:prSet presAssocID="{DE119139-FC9F-46F1-9FA9-5529F3C5DB60}" presName="nodeFollowingNodes" presStyleLbl="node1" presStyleIdx="7" presStyleCnt="9">
        <dgm:presLayoutVars>
          <dgm:bulletEnabled val="1"/>
        </dgm:presLayoutVars>
      </dgm:prSet>
      <dgm:spPr/>
    </dgm:pt>
    <dgm:pt modelId="{F0494627-BDBF-44D3-A4C1-8CF53AF4BEBA}" type="pres">
      <dgm:prSet presAssocID="{F1980D77-D9E0-49C1-BA90-2D7EE948AF45}" presName="nodeFollowingNodes" presStyleLbl="node1" presStyleIdx="8" presStyleCnt="9">
        <dgm:presLayoutVars>
          <dgm:bulletEnabled val="1"/>
        </dgm:presLayoutVars>
      </dgm:prSet>
      <dgm:spPr/>
    </dgm:pt>
  </dgm:ptLst>
  <dgm:cxnLst>
    <dgm:cxn modelId="{9726F901-0F77-4019-B5E2-4CC0ED368FA3}" type="presOf" srcId="{1D7763BE-99F8-4E9C-87F4-F090F1E959BD}" destId="{74DF5417-9339-44FD-BC04-93231308C561}" srcOrd="0" destOrd="0" presId="urn:microsoft.com/office/officeart/2005/8/layout/cycle3"/>
    <dgm:cxn modelId="{3F998B1C-4CBE-4BB9-B8AC-8BD4E063E909}" srcId="{D8889F40-FD42-4B66-85BC-2D39B9B034C6}" destId="{E527837E-7B84-40B2-8097-6DE79A25F375}" srcOrd="6" destOrd="0" parTransId="{8C8AAD22-1312-4357-8C56-D29709D5873C}" sibTransId="{5EDE4B92-4C7A-4B61-B374-4545F888C819}"/>
    <dgm:cxn modelId="{D614EF20-67E3-4A16-B676-2893569391F8}" type="presOf" srcId="{55B1CD55-8E63-4648-9EED-CBD8DFD8E815}" destId="{633A407E-F428-40B6-A075-44B3E0BA6242}" srcOrd="0" destOrd="0" presId="urn:microsoft.com/office/officeart/2005/8/layout/cycle3"/>
    <dgm:cxn modelId="{FBFE9827-B391-4D8B-9AB5-56A49CE7226C}" type="presOf" srcId="{B1DD6FA4-E0FC-4787-B1AA-255C3009A136}" destId="{0FAF4857-4647-4F7C-9D33-EAC4D740B640}" srcOrd="0" destOrd="0" presId="urn:microsoft.com/office/officeart/2005/8/layout/cycle3"/>
    <dgm:cxn modelId="{81845D3B-09BD-47CB-9D36-2802360F45C6}" srcId="{D8889F40-FD42-4B66-85BC-2D39B9B034C6}" destId="{A3FA02DB-907A-4D89-AAC3-D8F93070B0C7}" srcOrd="1" destOrd="0" parTransId="{1A18AA71-41DD-47E7-8DEB-C7CC3C15F8D1}" sibTransId="{0536621B-BF6C-402B-93BF-DA587E8D054F}"/>
    <dgm:cxn modelId="{B867F25C-5269-4467-A0E9-EF6F07505E21}" srcId="{D8889F40-FD42-4B66-85BC-2D39B9B034C6}" destId="{F1980D77-D9E0-49C1-BA90-2D7EE948AF45}" srcOrd="8" destOrd="0" parTransId="{3DF3FC4E-04F4-4A86-8A79-E0075DFB1A05}" sibTransId="{418787D8-7512-4E40-AE9D-703EC743EE6C}"/>
    <dgm:cxn modelId="{A2560D5E-BFA9-4FED-9B92-7D0DA648B13A}" type="presOf" srcId="{475EBAFA-19E7-4646-8A11-2CD69123B9D1}" destId="{8155374E-AE4F-43AA-B31F-F31D603CBC00}" srcOrd="0" destOrd="0" presId="urn:microsoft.com/office/officeart/2005/8/layout/cycle3"/>
    <dgm:cxn modelId="{61820641-B6DE-46A4-854C-B33AA5CE0D3D}" srcId="{D8889F40-FD42-4B66-85BC-2D39B9B034C6}" destId="{55B1CD55-8E63-4648-9EED-CBD8DFD8E815}" srcOrd="5" destOrd="0" parTransId="{F41467F3-283D-4139-A144-ECA2AA320256}" sibTransId="{02E124AD-1072-4ACF-9651-221D43FB5D44}"/>
    <dgm:cxn modelId="{58834064-8421-4633-AB48-4DEA6630781B}" type="presOf" srcId="{D8889F40-FD42-4B66-85BC-2D39B9B034C6}" destId="{8FD55330-5A2F-4563-BF86-BC21A09329E1}" srcOrd="0" destOrd="0" presId="urn:microsoft.com/office/officeart/2005/8/layout/cycle3"/>
    <dgm:cxn modelId="{01D90F45-4257-42E8-B4E0-BE1657EC8388}" srcId="{D8889F40-FD42-4B66-85BC-2D39B9B034C6}" destId="{475EBAFA-19E7-4646-8A11-2CD69123B9D1}" srcOrd="4" destOrd="0" parTransId="{62FCF201-387D-4233-B46E-7BF2D37EA2E9}" sibTransId="{D2EEEF50-A26B-4979-9721-9DD6169078EB}"/>
    <dgm:cxn modelId="{E1D3B345-C8B8-4FD7-BD0C-18466CCEC003}" srcId="{D8889F40-FD42-4B66-85BC-2D39B9B034C6}" destId="{84F40988-5366-4D02-80B4-8BA9DE6157A2}" srcOrd="2" destOrd="0" parTransId="{5430B671-CB84-4810-B42F-34AC7140F723}" sibTransId="{F2000C4E-F7D2-4759-AFF9-FCC7E07281CC}"/>
    <dgm:cxn modelId="{A4189567-D9B7-4DE3-8F2E-D92A4F4CAE11}" type="presOf" srcId="{84F40988-5366-4D02-80B4-8BA9DE6157A2}" destId="{DE3783C6-D0BD-4FA2-ADA5-2450687801C2}" srcOrd="0" destOrd="0" presId="urn:microsoft.com/office/officeart/2005/8/layout/cycle3"/>
    <dgm:cxn modelId="{F2D86F71-6CA8-409D-B44B-A12FD9073C37}" srcId="{D8889F40-FD42-4B66-85BC-2D39B9B034C6}" destId="{A1CD974A-FC54-4CA3-B477-2DDA2FF1A57C}" srcOrd="3" destOrd="0" parTransId="{366BF6C6-48C7-4B66-9AA2-70A7F937A11A}" sibTransId="{C7D8ECB2-E9E4-43FD-BB95-DF5128B2F221}"/>
    <dgm:cxn modelId="{555C0B8E-C093-4F3C-834E-853EF142C81E}" srcId="{D8889F40-FD42-4B66-85BC-2D39B9B034C6}" destId="{DE119139-FC9F-46F1-9FA9-5529F3C5DB60}" srcOrd="7" destOrd="0" parTransId="{E1D0D251-B78D-4559-9A1C-83A497610635}" sibTransId="{F10C8CF8-E2F2-4C73-A197-757808D10C0C}"/>
    <dgm:cxn modelId="{5F01159F-CAC3-4227-A6E0-01A92C418F7D}" type="presOf" srcId="{E527837E-7B84-40B2-8097-6DE79A25F375}" destId="{2F3D7C7A-94D6-4F7D-A53C-5D090702F251}" srcOrd="0" destOrd="0" presId="urn:microsoft.com/office/officeart/2005/8/layout/cycle3"/>
    <dgm:cxn modelId="{C9C216A8-3579-4C12-BC5E-E25A5F2FAC17}" type="presOf" srcId="{A3FA02DB-907A-4D89-AAC3-D8F93070B0C7}" destId="{8159BB28-4C0A-4D58-A728-9DF1756B9BB4}" srcOrd="0" destOrd="0" presId="urn:microsoft.com/office/officeart/2005/8/layout/cycle3"/>
    <dgm:cxn modelId="{95C6FEAE-06E3-4F88-BB46-A9D9F49A6B14}" type="presOf" srcId="{A1CD974A-FC54-4CA3-B477-2DDA2FF1A57C}" destId="{8235B974-5690-45AF-9158-9C09C02C7025}" srcOrd="0" destOrd="0" presId="urn:microsoft.com/office/officeart/2005/8/layout/cycle3"/>
    <dgm:cxn modelId="{25D8CCC6-874E-4063-9DEF-DE2769CB210D}" srcId="{D8889F40-FD42-4B66-85BC-2D39B9B034C6}" destId="{B1DD6FA4-E0FC-4787-B1AA-255C3009A136}" srcOrd="0" destOrd="0" parTransId="{CE566180-E850-4B52-B759-6254CF25CE53}" sibTransId="{1D7763BE-99F8-4E9C-87F4-F090F1E959BD}"/>
    <dgm:cxn modelId="{D401D9ED-0379-44EB-9280-083D9A36D791}" type="presOf" srcId="{DE119139-FC9F-46F1-9FA9-5529F3C5DB60}" destId="{0FE0254A-2F53-4807-BC6A-1294E5DD9B21}" srcOrd="0" destOrd="0" presId="urn:microsoft.com/office/officeart/2005/8/layout/cycle3"/>
    <dgm:cxn modelId="{068D1CEE-3A83-4FC4-9FD7-DC5579F45C08}" type="presOf" srcId="{F1980D77-D9E0-49C1-BA90-2D7EE948AF45}" destId="{F0494627-BDBF-44D3-A4C1-8CF53AF4BEBA}" srcOrd="0" destOrd="0" presId="urn:microsoft.com/office/officeart/2005/8/layout/cycle3"/>
    <dgm:cxn modelId="{FEB022D5-C6CB-4196-AC19-D788221A2CEB}" type="presParOf" srcId="{8FD55330-5A2F-4563-BF86-BC21A09329E1}" destId="{681E3B9A-ADD8-4AC5-A2B9-C07063CCCFD6}" srcOrd="0" destOrd="0" presId="urn:microsoft.com/office/officeart/2005/8/layout/cycle3"/>
    <dgm:cxn modelId="{232BDB91-6730-4A55-B3A0-D097C2C1EF41}" type="presParOf" srcId="{681E3B9A-ADD8-4AC5-A2B9-C07063CCCFD6}" destId="{0FAF4857-4647-4F7C-9D33-EAC4D740B640}" srcOrd="0" destOrd="0" presId="urn:microsoft.com/office/officeart/2005/8/layout/cycle3"/>
    <dgm:cxn modelId="{4256D262-B52B-4376-8B2F-C04CF8C5B98A}" type="presParOf" srcId="{681E3B9A-ADD8-4AC5-A2B9-C07063CCCFD6}" destId="{74DF5417-9339-44FD-BC04-93231308C561}" srcOrd="1" destOrd="0" presId="urn:microsoft.com/office/officeart/2005/8/layout/cycle3"/>
    <dgm:cxn modelId="{B0ADF009-C0C8-457D-BDBE-358893446F4A}" type="presParOf" srcId="{681E3B9A-ADD8-4AC5-A2B9-C07063CCCFD6}" destId="{8159BB28-4C0A-4D58-A728-9DF1756B9BB4}" srcOrd="2" destOrd="0" presId="urn:microsoft.com/office/officeart/2005/8/layout/cycle3"/>
    <dgm:cxn modelId="{E21057C7-3B11-44BE-ABD8-105609A9BA37}" type="presParOf" srcId="{681E3B9A-ADD8-4AC5-A2B9-C07063CCCFD6}" destId="{DE3783C6-D0BD-4FA2-ADA5-2450687801C2}" srcOrd="3" destOrd="0" presId="urn:microsoft.com/office/officeart/2005/8/layout/cycle3"/>
    <dgm:cxn modelId="{22A6D80E-498E-401F-A8D9-2B5F2600074F}" type="presParOf" srcId="{681E3B9A-ADD8-4AC5-A2B9-C07063CCCFD6}" destId="{8235B974-5690-45AF-9158-9C09C02C7025}" srcOrd="4" destOrd="0" presId="urn:microsoft.com/office/officeart/2005/8/layout/cycle3"/>
    <dgm:cxn modelId="{0474AEDE-7179-4188-BDBB-213404C7258D}" type="presParOf" srcId="{681E3B9A-ADD8-4AC5-A2B9-C07063CCCFD6}" destId="{8155374E-AE4F-43AA-B31F-F31D603CBC00}" srcOrd="5" destOrd="0" presId="urn:microsoft.com/office/officeart/2005/8/layout/cycle3"/>
    <dgm:cxn modelId="{8A54FEF8-16A8-4002-8ABE-EAA81A809E23}" type="presParOf" srcId="{681E3B9A-ADD8-4AC5-A2B9-C07063CCCFD6}" destId="{633A407E-F428-40B6-A075-44B3E0BA6242}" srcOrd="6" destOrd="0" presId="urn:microsoft.com/office/officeart/2005/8/layout/cycle3"/>
    <dgm:cxn modelId="{F631BF52-54E9-471D-8498-A2213EC636D2}" type="presParOf" srcId="{681E3B9A-ADD8-4AC5-A2B9-C07063CCCFD6}" destId="{2F3D7C7A-94D6-4F7D-A53C-5D090702F251}" srcOrd="7" destOrd="0" presId="urn:microsoft.com/office/officeart/2005/8/layout/cycle3"/>
    <dgm:cxn modelId="{511F5A73-D018-4CD6-97DA-8D5BB528A281}" type="presParOf" srcId="{681E3B9A-ADD8-4AC5-A2B9-C07063CCCFD6}" destId="{0FE0254A-2F53-4807-BC6A-1294E5DD9B21}" srcOrd="8" destOrd="0" presId="urn:microsoft.com/office/officeart/2005/8/layout/cycle3"/>
    <dgm:cxn modelId="{5C5495F8-761C-4104-AFA3-8BB6234E0211}" type="presParOf" srcId="{681E3B9A-ADD8-4AC5-A2B9-C07063CCCFD6}" destId="{F0494627-BDBF-44D3-A4C1-8CF53AF4BEBA}" srcOrd="9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03438AB-2C0E-4E73-A89B-9CEBBFCF4FE6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5FC8B926-F5FE-49A3-A67A-FCCE26E085EF}">
      <dgm:prSet/>
      <dgm:spPr/>
      <dgm:t>
        <a:bodyPr/>
        <a:lstStyle/>
        <a:p>
          <a:r>
            <a:rPr lang="en-US" dirty="0"/>
            <a:t>1. Odoo ERP Documentation</a:t>
          </a:r>
        </a:p>
      </dgm:t>
    </dgm:pt>
    <dgm:pt modelId="{C990EE28-BE5F-4721-B196-7F7B74EC7557}" type="parTrans" cxnId="{893BD2F8-FCAF-47A9-BA9D-2CC884260601}">
      <dgm:prSet/>
      <dgm:spPr/>
      <dgm:t>
        <a:bodyPr/>
        <a:lstStyle/>
        <a:p>
          <a:endParaRPr lang="en-US"/>
        </a:p>
      </dgm:t>
    </dgm:pt>
    <dgm:pt modelId="{05D5919B-01B6-4E47-BD5E-72826F7F0685}" type="sibTrans" cxnId="{893BD2F8-FCAF-47A9-BA9D-2CC884260601}">
      <dgm:prSet/>
      <dgm:spPr/>
      <dgm:t>
        <a:bodyPr/>
        <a:lstStyle/>
        <a:p>
          <a:endParaRPr lang="en-US"/>
        </a:p>
      </dgm:t>
    </dgm:pt>
    <dgm:pt modelId="{60B7FB21-6F49-4D2F-81AB-81478A81E2AF}">
      <dgm:prSet/>
      <dgm:spPr/>
      <dgm:t>
        <a:bodyPr/>
        <a:lstStyle/>
        <a:p>
          <a:r>
            <a:rPr lang="en-US"/>
            <a:t>2. ERPNext Open Source Framework</a:t>
          </a:r>
        </a:p>
      </dgm:t>
    </dgm:pt>
    <dgm:pt modelId="{007741D0-8125-4A2F-AEBD-6DA7E6B799F7}" type="parTrans" cxnId="{04320CEF-0957-45C7-98AD-7F7EADDD520F}">
      <dgm:prSet/>
      <dgm:spPr/>
      <dgm:t>
        <a:bodyPr/>
        <a:lstStyle/>
        <a:p>
          <a:endParaRPr lang="en-US"/>
        </a:p>
      </dgm:t>
    </dgm:pt>
    <dgm:pt modelId="{731CA1AB-3D42-40A5-A712-508B2439ADB8}" type="sibTrans" cxnId="{04320CEF-0957-45C7-98AD-7F7EADDD520F}">
      <dgm:prSet/>
      <dgm:spPr/>
      <dgm:t>
        <a:bodyPr/>
        <a:lstStyle/>
        <a:p>
          <a:endParaRPr lang="en-US"/>
        </a:p>
      </dgm:t>
    </dgm:pt>
    <dgm:pt modelId="{3BAE2BF4-1053-4AB2-9F89-96559B60109B}">
      <dgm:prSet/>
      <dgm:spPr/>
      <dgm:t>
        <a:bodyPr/>
        <a:lstStyle/>
        <a:p>
          <a:r>
            <a:rPr lang="en-US"/>
            <a:t>3. MongoDB &amp; Node.js Docs</a:t>
          </a:r>
        </a:p>
      </dgm:t>
    </dgm:pt>
    <dgm:pt modelId="{EAC6BDC7-77CF-4BEB-922A-AE1DD0EEEFF4}" type="parTrans" cxnId="{5BDA63CB-0675-4CB8-BAD3-FC2731251183}">
      <dgm:prSet/>
      <dgm:spPr/>
      <dgm:t>
        <a:bodyPr/>
        <a:lstStyle/>
        <a:p>
          <a:endParaRPr lang="en-US"/>
        </a:p>
      </dgm:t>
    </dgm:pt>
    <dgm:pt modelId="{D9D60287-2549-46FE-AF7B-3A05ADC8A0A1}" type="sibTrans" cxnId="{5BDA63CB-0675-4CB8-BAD3-FC2731251183}">
      <dgm:prSet/>
      <dgm:spPr/>
      <dgm:t>
        <a:bodyPr/>
        <a:lstStyle/>
        <a:p>
          <a:endParaRPr lang="en-US"/>
        </a:p>
      </dgm:t>
    </dgm:pt>
    <dgm:pt modelId="{DE2237B6-B236-46E7-A55A-46435D3783B5}">
      <dgm:prSet/>
      <dgm:spPr/>
      <dgm:t>
        <a:bodyPr/>
        <a:lstStyle/>
        <a:p>
          <a:r>
            <a:rPr lang="en-US"/>
            <a:t>4. AWS EC2 Deployment Guide</a:t>
          </a:r>
        </a:p>
      </dgm:t>
    </dgm:pt>
    <dgm:pt modelId="{1D3DF090-1737-4464-97DB-4E3BA94A52A4}" type="parTrans" cxnId="{C21D704B-3400-4723-88EE-BCF95966097D}">
      <dgm:prSet/>
      <dgm:spPr/>
      <dgm:t>
        <a:bodyPr/>
        <a:lstStyle/>
        <a:p>
          <a:endParaRPr lang="en-US"/>
        </a:p>
      </dgm:t>
    </dgm:pt>
    <dgm:pt modelId="{4C6FEF02-5A49-4887-A4A7-5E02959289DE}" type="sibTrans" cxnId="{C21D704B-3400-4723-88EE-BCF95966097D}">
      <dgm:prSet/>
      <dgm:spPr/>
      <dgm:t>
        <a:bodyPr/>
        <a:lstStyle/>
        <a:p>
          <a:endParaRPr lang="en-US"/>
        </a:p>
      </dgm:t>
    </dgm:pt>
    <dgm:pt modelId="{428FDF87-69E6-47EF-89AF-B81AF03A362B}" type="pres">
      <dgm:prSet presAssocID="{303438AB-2C0E-4E73-A89B-9CEBBFCF4FE6}" presName="vert0" presStyleCnt="0">
        <dgm:presLayoutVars>
          <dgm:dir/>
          <dgm:animOne val="branch"/>
          <dgm:animLvl val="lvl"/>
        </dgm:presLayoutVars>
      </dgm:prSet>
      <dgm:spPr/>
    </dgm:pt>
    <dgm:pt modelId="{0A4D53D1-400E-41F4-B288-ED3E475F3C6B}" type="pres">
      <dgm:prSet presAssocID="{5FC8B926-F5FE-49A3-A67A-FCCE26E085EF}" presName="thickLine" presStyleLbl="alignNode1" presStyleIdx="0" presStyleCnt="4"/>
      <dgm:spPr/>
    </dgm:pt>
    <dgm:pt modelId="{DA88664B-DD55-40EB-A5F0-30CD7BEB92A6}" type="pres">
      <dgm:prSet presAssocID="{5FC8B926-F5FE-49A3-A67A-FCCE26E085EF}" presName="horz1" presStyleCnt="0"/>
      <dgm:spPr/>
    </dgm:pt>
    <dgm:pt modelId="{1FB60DA0-A61C-4856-993D-CA9A9850205B}" type="pres">
      <dgm:prSet presAssocID="{5FC8B926-F5FE-49A3-A67A-FCCE26E085EF}" presName="tx1" presStyleLbl="revTx" presStyleIdx="0" presStyleCnt="4"/>
      <dgm:spPr/>
    </dgm:pt>
    <dgm:pt modelId="{00C70E65-2B75-417D-9D71-54E212CB202C}" type="pres">
      <dgm:prSet presAssocID="{5FC8B926-F5FE-49A3-A67A-FCCE26E085EF}" presName="vert1" presStyleCnt="0"/>
      <dgm:spPr/>
    </dgm:pt>
    <dgm:pt modelId="{3FB1AD20-F55E-4576-80F3-85CAA11DB734}" type="pres">
      <dgm:prSet presAssocID="{60B7FB21-6F49-4D2F-81AB-81478A81E2AF}" presName="thickLine" presStyleLbl="alignNode1" presStyleIdx="1" presStyleCnt="4"/>
      <dgm:spPr/>
    </dgm:pt>
    <dgm:pt modelId="{AFCC12D5-2A5C-49F2-AD5C-38A39DB20F69}" type="pres">
      <dgm:prSet presAssocID="{60B7FB21-6F49-4D2F-81AB-81478A81E2AF}" presName="horz1" presStyleCnt="0"/>
      <dgm:spPr/>
    </dgm:pt>
    <dgm:pt modelId="{14155FB6-9B77-4A1B-948B-3981AEAF5FEB}" type="pres">
      <dgm:prSet presAssocID="{60B7FB21-6F49-4D2F-81AB-81478A81E2AF}" presName="tx1" presStyleLbl="revTx" presStyleIdx="1" presStyleCnt="4"/>
      <dgm:spPr/>
    </dgm:pt>
    <dgm:pt modelId="{A33D6B7F-C169-42F8-AFAF-2892D449B7CF}" type="pres">
      <dgm:prSet presAssocID="{60B7FB21-6F49-4D2F-81AB-81478A81E2AF}" presName="vert1" presStyleCnt="0"/>
      <dgm:spPr/>
    </dgm:pt>
    <dgm:pt modelId="{8FFF2CA1-7A8D-497C-AE36-15851DAF47FA}" type="pres">
      <dgm:prSet presAssocID="{3BAE2BF4-1053-4AB2-9F89-96559B60109B}" presName="thickLine" presStyleLbl="alignNode1" presStyleIdx="2" presStyleCnt="4"/>
      <dgm:spPr/>
    </dgm:pt>
    <dgm:pt modelId="{F39E52DB-E892-41FA-94B9-0044A4C70532}" type="pres">
      <dgm:prSet presAssocID="{3BAE2BF4-1053-4AB2-9F89-96559B60109B}" presName="horz1" presStyleCnt="0"/>
      <dgm:spPr/>
    </dgm:pt>
    <dgm:pt modelId="{28F08C97-9D06-4454-B39D-9E689DDA9A13}" type="pres">
      <dgm:prSet presAssocID="{3BAE2BF4-1053-4AB2-9F89-96559B60109B}" presName="tx1" presStyleLbl="revTx" presStyleIdx="2" presStyleCnt="4"/>
      <dgm:spPr/>
    </dgm:pt>
    <dgm:pt modelId="{CFD45B30-4C0D-4CFF-A4FA-5B9C597C8C0D}" type="pres">
      <dgm:prSet presAssocID="{3BAE2BF4-1053-4AB2-9F89-96559B60109B}" presName="vert1" presStyleCnt="0"/>
      <dgm:spPr/>
    </dgm:pt>
    <dgm:pt modelId="{B2D0724A-3DE9-4453-B428-6C04C426397C}" type="pres">
      <dgm:prSet presAssocID="{DE2237B6-B236-46E7-A55A-46435D3783B5}" presName="thickLine" presStyleLbl="alignNode1" presStyleIdx="3" presStyleCnt="4"/>
      <dgm:spPr/>
    </dgm:pt>
    <dgm:pt modelId="{408EF7E1-9F97-4F10-ABA5-F0551E97B7B8}" type="pres">
      <dgm:prSet presAssocID="{DE2237B6-B236-46E7-A55A-46435D3783B5}" presName="horz1" presStyleCnt="0"/>
      <dgm:spPr/>
    </dgm:pt>
    <dgm:pt modelId="{F6730997-9FE7-4E4F-BC24-CE53AFD25A2D}" type="pres">
      <dgm:prSet presAssocID="{DE2237B6-B236-46E7-A55A-46435D3783B5}" presName="tx1" presStyleLbl="revTx" presStyleIdx="3" presStyleCnt="4"/>
      <dgm:spPr/>
    </dgm:pt>
    <dgm:pt modelId="{064AC467-493E-4868-96DF-769FDD350404}" type="pres">
      <dgm:prSet presAssocID="{DE2237B6-B236-46E7-A55A-46435D3783B5}" presName="vert1" presStyleCnt="0"/>
      <dgm:spPr/>
    </dgm:pt>
  </dgm:ptLst>
  <dgm:cxnLst>
    <dgm:cxn modelId="{A80E9E6A-DEB4-44F3-A600-6C04C8E5EB69}" type="presOf" srcId="{60B7FB21-6F49-4D2F-81AB-81478A81E2AF}" destId="{14155FB6-9B77-4A1B-948B-3981AEAF5FEB}" srcOrd="0" destOrd="0" presId="urn:microsoft.com/office/officeart/2008/layout/LinedList"/>
    <dgm:cxn modelId="{C21D704B-3400-4723-88EE-BCF95966097D}" srcId="{303438AB-2C0E-4E73-A89B-9CEBBFCF4FE6}" destId="{DE2237B6-B236-46E7-A55A-46435D3783B5}" srcOrd="3" destOrd="0" parTransId="{1D3DF090-1737-4464-97DB-4E3BA94A52A4}" sibTransId="{4C6FEF02-5A49-4887-A4A7-5E02959289DE}"/>
    <dgm:cxn modelId="{6DAD1F50-3079-445E-8634-8147CAB6D04A}" type="presOf" srcId="{5FC8B926-F5FE-49A3-A67A-FCCE26E085EF}" destId="{1FB60DA0-A61C-4856-993D-CA9A9850205B}" srcOrd="0" destOrd="0" presId="urn:microsoft.com/office/officeart/2008/layout/LinedList"/>
    <dgm:cxn modelId="{A223A8B6-9B14-462C-8418-5B95B4F2432E}" type="presOf" srcId="{303438AB-2C0E-4E73-A89B-9CEBBFCF4FE6}" destId="{428FDF87-69E6-47EF-89AF-B81AF03A362B}" srcOrd="0" destOrd="0" presId="urn:microsoft.com/office/officeart/2008/layout/LinedList"/>
    <dgm:cxn modelId="{5BDA63CB-0675-4CB8-BAD3-FC2731251183}" srcId="{303438AB-2C0E-4E73-A89B-9CEBBFCF4FE6}" destId="{3BAE2BF4-1053-4AB2-9F89-96559B60109B}" srcOrd="2" destOrd="0" parTransId="{EAC6BDC7-77CF-4BEB-922A-AE1DD0EEEFF4}" sibTransId="{D9D60287-2549-46FE-AF7B-3A05ADC8A0A1}"/>
    <dgm:cxn modelId="{BD90C5CE-1F1A-4B8B-BA5D-9132ADE923BB}" type="presOf" srcId="{3BAE2BF4-1053-4AB2-9F89-96559B60109B}" destId="{28F08C97-9D06-4454-B39D-9E689DDA9A13}" srcOrd="0" destOrd="0" presId="urn:microsoft.com/office/officeart/2008/layout/LinedList"/>
    <dgm:cxn modelId="{0662A8E5-30A3-4D21-BDC0-60503368BE96}" type="presOf" srcId="{DE2237B6-B236-46E7-A55A-46435D3783B5}" destId="{F6730997-9FE7-4E4F-BC24-CE53AFD25A2D}" srcOrd="0" destOrd="0" presId="urn:microsoft.com/office/officeart/2008/layout/LinedList"/>
    <dgm:cxn modelId="{04320CEF-0957-45C7-98AD-7F7EADDD520F}" srcId="{303438AB-2C0E-4E73-A89B-9CEBBFCF4FE6}" destId="{60B7FB21-6F49-4D2F-81AB-81478A81E2AF}" srcOrd="1" destOrd="0" parTransId="{007741D0-8125-4A2F-AEBD-6DA7E6B799F7}" sibTransId="{731CA1AB-3D42-40A5-A712-508B2439ADB8}"/>
    <dgm:cxn modelId="{893BD2F8-FCAF-47A9-BA9D-2CC884260601}" srcId="{303438AB-2C0E-4E73-A89B-9CEBBFCF4FE6}" destId="{5FC8B926-F5FE-49A3-A67A-FCCE26E085EF}" srcOrd="0" destOrd="0" parTransId="{C990EE28-BE5F-4721-B196-7F7B74EC7557}" sibTransId="{05D5919B-01B6-4E47-BD5E-72826F7F0685}"/>
    <dgm:cxn modelId="{8DA9AB6E-53B4-4229-AD03-6AB135B2E40B}" type="presParOf" srcId="{428FDF87-69E6-47EF-89AF-B81AF03A362B}" destId="{0A4D53D1-400E-41F4-B288-ED3E475F3C6B}" srcOrd="0" destOrd="0" presId="urn:microsoft.com/office/officeart/2008/layout/LinedList"/>
    <dgm:cxn modelId="{377C5DC3-CD66-4792-9065-CEA8FE2DC8C0}" type="presParOf" srcId="{428FDF87-69E6-47EF-89AF-B81AF03A362B}" destId="{DA88664B-DD55-40EB-A5F0-30CD7BEB92A6}" srcOrd="1" destOrd="0" presId="urn:microsoft.com/office/officeart/2008/layout/LinedList"/>
    <dgm:cxn modelId="{06BB6DC3-6861-4F40-B983-4E68D12B4346}" type="presParOf" srcId="{DA88664B-DD55-40EB-A5F0-30CD7BEB92A6}" destId="{1FB60DA0-A61C-4856-993D-CA9A9850205B}" srcOrd="0" destOrd="0" presId="urn:microsoft.com/office/officeart/2008/layout/LinedList"/>
    <dgm:cxn modelId="{D42166DE-50EA-4338-BAEB-FAF27CD3E07A}" type="presParOf" srcId="{DA88664B-DD55-40EB-A5F0-30CD7BEB92A6}" destId="{00C70E65-2B75-417D-9D71-54E212CB202C}" srcOrd="1" destOrd="0" presId="urn:microsoft.com/office/officeart/2008/layout/LinedList"/>
    <dgm:cxn modelId="{CA444D1B-9D73-4869-8E4E-BCDE7EC2D996}" type="presParOf" srcId="{428FDF87-69E6-47EF-89AF-B81AF03A362B}" destId="{3FB1AD20-F55E-4576-80F3-85CAA11DB734}" srcOrd="2" destOrd="0" presId="urn:microsoft.com/office/officeart/2008/layout/LinedList"/>
    <dgm:cxn modelId="{7E97B6C2-E64A-4B40-A8EE-815808C2D44D}" type="presParOf" srcId="{428FDF87-69E6-47EF-89AF-B81AF03A362B}" destId="{AFCC12D5-2A5C-49F2-AD5C-38A39DB20F69}" srcOrd="3" destOrd="0" presId="urn:microsoft.com/office/officeart/2008/layout/LinedList"/>
    <dgm:cxn modelId="{B562DE2D-C502-4579-BAB4-01F7144902AE}" type="presParOf" srcId="{AFCC12D5-2A5C-49F2-AD5C-38A39DB20F69}" destId="{14155FB6-9B77-4A1B-948B-3981AEAF5FEB}" srcOrd="0" destOrd="0" presId="urn:microsoft.com/office/officeart/2008/layout/LinedList"/>
    <dgm:cxn modelId="{5D0A8F1C-36A3-4D0F-95AB-F8730A27187E}" type="presParOf" srcId="{AFCC12D5-2A5C-49F2-AD5C-38A39DB20F69}" destId="{A33D6B7F-C169-42F8-AFAF-2892D449B7CF}" srcOrd="1" destOrd="0" presId="urn:microsoft.com/office/officeart/2008/layout/LinedList"/>
    <dgm:cxn modelId="{AFE02854-8327-49A1-A11C-B04B0C6F4D0A}" type="presParOf" srcId="{428FDF87-69E6-47EF-89AF-B81AF03A362B}" destId="{8FFF2CA1-7A8D-497C-AE36-15851DAF47FA}" srcOrd="4" destOrd="0" presId="urn:microsoft.com/office/officeart/2008/layout/LinedList"/>
    <dgm:cxn modelId="{C1D89C81-0FD7-460F-A976-9E106FDA50D2}" type="presParOf" srcId="{428FDF87-69E6-47EF-89AF-B81AF03A362B}" destId="{F39E52DB-E892-41FA-94B9-0044A4C70532}" srcOrd="5" destOrd="0" presId="urn:microsoft.com/office/officeart/2008/layout/LinedList"/>
    <dgm:cxn modelId="{48D31099-547B-4913-99EE-CCD447DE2AE1}" type="presParOf" srcId="{F39E52DB-E892-41FA-94B9-0044A4C70532}" destId="{28F08C97-9D06-4454-B39D-9E689DDA9A13}" srcOrd="0" destOrd="0" presId="urn:microsoft.com/office/officeart/2008/layout/LinedList"/>
    <dgm:cxn modelId="{F1245A6B-AD7B-4F83-ABC4-D0C54A51E67B}" type="presParOf" srcId="{F39E52DB-E892-41FA-94B9-0044A4C70532}" destId="{CFD45B30-4C0D-4CFF-A4FA-5B9C597C8C0D}" srcOrd="1" destOrd="0" presId="urn:microsoft.com/office/officeart/2008/layout/LinedList"/>
    <dgm:cxn modelId="{E4CE44AD-A756-47F5-9598-C84C89F4ACD0}" type="presParOf" srcId="{428FDF87-69E6-47EF-89AF-B81AF03A362B}" destId="{B2D0724A-3DE9-4453-B428-6C04C426397C}" srcOrd="6" destOrd="0" presId="urn:microsoft.com/office/officeart/2008/layout/LinedList"/>
    <dgm:cxn modelId="{49D71B52-ED4E-465B-BBDC-4AF16FF684DF}" type="presParOf" srcId="{428FDF87-69E6-47EF-89AF-B81AF03A362B}" destId="{408EF7E1-9F97-4F10-ABA5-F0551E97B7B8}" srcOrd="7" destOrd="0" presId="urn:microsoft.com/office/officeart/2008/layout/LinedList"/>
    <dgm:cxn modelId="{3D398277-8F55-4FDE-A2B2-52F8879FD891}" type="presParOf" srcId="{408EF7E1-9F97-4F10-ABA5-F0551E97B7B8}" destId="{F6730997-9FE7-4E4F-BC24-CE53AFD25A2D}" srcOrd="0" destOrd="0" presId="urn:microsoft.com/office/officeart/2008/layout/LinedList"/>
    <dgm:cxn modelId="{BF728D2E-A6FF-4909-92B6-0CD85CE9D977}" type="presParOf" srcId="{408EF7E1-9F97-4F10-ABA5-F0551E97B7B8}" destId="{064AC467-493E-4868-96DF-769FDD35040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6366CC-B176-4166-84F2-8C94F58626B4}">
      <dsp:nvSpPr>
        <dsp:cNvPr id="0" name=""/>
        <dsp:cNvSpPr/>
      </dsp:nvSpPr>
      <dsp:spPr>
        <a:xfrm>
          <a:off x="0" y="1913"/>
          <a:ext cx="399335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3F10F7-0223-4746-9EF1-5DE87BC8C694}">
      <dsp:nvSpPr>
        <dsp:cNvPr id="0" name=""/>
        <dsp:cNvSpPr/>
      </dsp:nvSpPr>
      <dsp:spPr>
        <a:xfrm>
          <a:off x="0" y="1913"/>
          <a:ext cx="3993357" cy="13052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Small and Medium Enterprises (SMEs) struggle with managing finance, HR, inventory, and CRM.</a:t>
          </a:r>
        </a:p>
      </dsp:txBody>
      <dsp:txXfrm>
        <a:off x="0" y="1913"/>
        <a:ext cx="3993357" cy="1305237"/>
      </dsp:txXfrm>
    </dsp:sp>
    <dsp:sp modelId="{76B1240A-FC23-4FB2-8AD9-ACBE02B3090D}">
      <dsp:nvSpPr>
        <dsp:cNvPr id="0" name=""/>
        <dsp:cNvSpPr/>
      </dsp:nvSpPr>
      <dsp:spPr>
        <a:xfrm>
          <a:off x="0" y="1307150"/>
          <a:ext cx="399335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C59425-8760-492B-A42A-BE45A94D1080}">
      <dsp:nvSpPr>
        <dsp:cNvPr id="0" name=""/>
        <dsp:cNvSpPr/>
      </dsp:nvSpPr>
      <dsp:spPr>
        <a:xfrm>
          <a:off x="0" y="1307150"/>
          <a:ext cx="3993357" cy="13052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Current systems are fragmented and costly, limiting efficiency.</a:t>
          </a:r>
        </a:p>
      </dsp:txBody>
      <dsp:txXfrm>
        <a:off x="0" y="1307150"/>
        <a:ext cx="3993357" cy="1305237"/>
      </dsp:txXfrm>
    </dsp:sp>
    <dsp:sp modelId="{B8B78548-1DCF-466F-89FC-69DBF512404A}">
      <dsp:nvSpPr>
        <dsp:cNvPr id="0" name=""/>
        <dsp:cNvSpPr/>
      </dsp:nvSpPr>
      <dsp:spPr>
        <a:xfrm>
          <a:off x="0" y="2612388"/>
          <a:ext cx="399335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4D9AC0-6A12-433F-9570-F633CE961B9F}">
      <dsp:nvSpPr>
        <dsp:cNvPr id="0" name=""/>
        <dsp:cNvSpPr/>
      </dsp:nvSpPr>
      <dsp:spPr>
        <a:xfrm>
          <a:off x="0" y="2612388"/>
          <a:ext cx="3993357" cy="13052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 cloud-based ERP solution offers centralized, affordable, and scalable management.</a:t>
          </a:r>
        </a:p>
      </dsp:txBody>
      <dsp:txXfrm>
        <a:off x="0" y="2612388"/>
        <a:ext cx="3993357" cy="13052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0903A-986C-4E82-9983-569C8ECF59D1}">
      <dsp:nvSpPr>
        <dsp:cNvPr id="0" name=""/>
        <dsp:cNvSpPr/>
      </dsp:nvSpPr>
      <dsp:spPr>
        <a:xfrm>
          <a:off x="0" y="1805"/>
          <a:ext cx="7886700" cy="91531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647A86-AEEF-4ACF-B2BD-70E3E5FC2B65}">
      <dsp:nvSpPr>
        <dsp:cNvPr id="0" name=""/>
        <dsp:cNvSpPr/>
      </dsp:nvSpPr>
      <dsp:spPr>
        <a:xfrm>
          <a:off x="276881" y="207750"/>
          <a:ext cx="503420" cy="5034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9FEFC0F-95B0-418E-A32E-A2E36EA84481}">
      <dsp:nvSpPr>
        <dsp:cNvPr id="0" name=""/>
        <dsp:cNvSpPr/>
      </dsp:nvSpPr>
      <dsp:spPr>
        <a:xfrm>
          <a:off x="1057183" y="1805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• SMEs lack affordable and scalable ERP solutions.</a:t>
          </a:r>
        </a:p>
      </dsp:txBody>
      <dsp:txXfrm>
        <a:off x="1057183" y="1805"/>
        <a:ext cx="6829516" cy="915310"/>
      </dsp:txXfrm>
    </dsp:sp>
    <dsp:sp modelId="{1680EEFE-5F97-44C0-BD80-F9F4E3EFD85F}">
      <dsp:nvSpPr>
        <dsp:cNvPr id="0" name=""/>
        <dsp:cNvSpPr/>
      </dsp:nvSpPr>
      <dsp:spPr>
        <a:xfrm>
          <a:off x="0" y="1145944"/>
          <a:ext cx="7886700" cy="91531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A125C9-A305-427A-880B-9CDC65770D0D}">
      <dsp:nvSpPr>
        <dsp:cNvPr id="0" name=""/>
        <dsp:cNvSpPr/>
      </dsp:nvSpPr>
      <dsp:spPr>
        <a:xfrm>
          <a:off x="276881" y="1351889"/>
          <a:ext cx="503420" cy="5034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7951F9F-6DBE-47F4-96A4-3E692A92998C}">
      <dsp:nvSpPr>
        <dsp:cNvPr id="0" name=""/>
        <dsp:cNvSpPr/>
      </dsp:nvSpPr>
      <dsp:spPr>
        <a:xfrm>
          <a:off x="1057183" y="1145944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• Existing tools are expensive, fragmented, or complex.</a:t>
          </a:r>
        </a:p>
      </dsp:txBody>
      <dsp:txXfrm>
        <a:off x="1057183" y="1145944"/>
        <a:ext cx="6829516" cy="915310"/>
      </dsp:txXfrm>
    </dsp:sp>
    <dsp:sp modelId="{ACA804E4-63C7-4D2B-9046-4975EBB5F300}">
      <dsp:nvSpPr>
        <dsp:cNvPr id="0" name=""/>
        <dsp:cNvSpPr/>
      </dsp:nvSpPr>
      <dsp:spPr>
        <a:xfrm>
          <a:off x="0" y="2290082"/>
          <a:ext cx="7886700" cy="91531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55864C-7B73-46C3-A71C-1B039FA695E8}">
      <dsp:nvSpPr>
        <dsp:cNvPr id="0" name=""/>
        <dsp:cNvSpPr/>
      </dsp:nvSpPr>
      <dsp:spPr>
        <a:xfrm>
          <a:off x="276881" y="2496027"/>
          <a:ext cx="503420" cy="5034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B92BE80-72D3-44FB-BF35-1E2FCA8463D0}">
      <dsp:nvSpPr>
        <dsp:cNvPr id="0" name=""/>
        <dsp:cNvSpPr/>
      </dsp:nvSpPr>
      <dsp:spPr>
        <a:xfrm>
          <a:off x="1057183" y="2290082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• Critical processes like payroll, billing, and inventory require automation.</a:t>
          </a:r>
        </a:p>
      </dsp:txBody>
      <dsp:txXfrm>
        <a:off x="1057183" y="2290082"/>
        <a:ext cx="6829516" cy="915310"/>
      </dsp:txXfrm>
    </dsp:sp>
    <dsp:sp modelId="{22E25726-0A7E-4ACC-BE11-597ADAD56395}">
      <dsp:nvSpPr>
        <dsp:cNvPr id="0" name=""/>
        <dsp:cNvSpPr/>
      </dsp:nvSpPr>
      <dsp:spPr>
        <a:xfrm>
          <a:off x="0" y="3434221"/>
          <a:ext cx="7886700" cy="91531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E966B3-9DF8-46C6-9062-96841B20B0E2}">
      <dsp:nvSpPr>
        <dsp:cNvPr id="0" name=""/>
        <dsp:cNvSpPr/>
      </dsp:nvSpPr>
      <dsp:spPr>
        <a:xfrm>
          <a:off x="276881" y="3640166"/>
          <a:ext cx="503420" cy="5034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E4C2AA1-771C-40AD-8A69-24459D2D81AC}">
      <dsp:nvSpPr>
        <dsp:cNvPr id="0" name=""/>
        <dsp:cNvSpPr/>
      </dsp:nvSpPr>
      <dsp:spPr>
        <a:xfrm>
          <a:off x="1057183" y="3434221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• Need for a unified, cloud-based, and user-friendly ERP system.</a:t>
          </a:r>
        </a:p>
      </dsp:txBody>
      <dsp:txXfrm>
        <a:off x="1057183" y="3434221"/>
        <a:ext cx="6829516" cy="9153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DF5417-9339-44FD-BC04-93231308C561}">
      <dsp:nvSpPr>
        <dsp:cNvPr id="0" name=""/>
        <dsp:cNvSpPr/>
      </dsp:nvSpPr>
      <dsp:spPr>
        <a:xfrm>
          <a:off x="1748554" y="-52525"/>
          <a:ext cx="4732491" cy="4732491"/>
        </a:xfrm>
        <a:prstGeom prst="circularArrow">
          <a:avLst>
            <a:gd name="adj1" fmla="val 5544"/>
            <a:gd name="adj2" fmla="val 330680"/>
            <a:gd name="adj3" fmla="val 14754161"/>
            <a:gd name="adj4" fmla="val 16814945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AF4857-4647-4F7C-9D33-EAC4D740B640}">
      <dsp:nvSpPr>
        <dsp:cNvPr id="0" name=""/>
        <dsp:cNvSpPr/>
      </dsp:nvSpPr>
      <dsp:spPr>
        <a:xfrm>
          <a:off x="3504009" y="319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1. Requirement Gathering</a:t>
          </a:r>
        </a:p>
      </dsp:txBody>
      <dsp:txXfrm>
        <a:off x="3533825" y="30135"/>
        <a:ext cx="1161949" cy="551158"/>
      </dsp:txXfrm>
    </dsp:sp>
    <dsp:sp modelId="{8159BB28-4C0A-4D58-A728-9DF1756B9BB4}">
      <dsp:nvSpPr>
        <dsp:cNvPr id="0" name=""/>
        <dsp:cNvSpPr/>
      </dsp:nvSpPr>
      <dsp:spPr>
        <a:xfrm>
          <a:off x="4801231" y="472470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2. System Design (Architecture &amp; Database)</a:t>
          </a:r>
        </a:p>
      </dsp:txBody>
      <dsp:txXfrm>
        <a:off x="4831047" y="502286"/>
        <a:ext cx="1161949" cy="551158"/>
      </dsp:txXfrm>
    </dsp:sp>
    <dsp:sp modelId="{DE3783C6-D0BD-4FA2-ADA5-2450687801C2}">
      <dsp:nvSpPr>
        <dsp:cNvPr id="0" name=""/>
        <dsp:cNvSpPr/>
      </dsp:nvSpPr>
      <dsp:spPr>
        <a:xfrm>
          <a:off x="5491469" y="1667997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3. Backend Development (Node.js REST APIs)</a:t>
          </a:r>
        </a:p>
      </dsp:txBody>
      <dsp:txXfrm>
        <a:off x="5521285" y="1697813"/>
        <a:ext cx="1161949" cy="551158"/>
      </dsp:txXfrm>
    </dsp:sp>
    <dsp:sp modelId="{8235B974-5690-45AF-9158-9C09C02C7025}">
      <dsp:nvSpPr>
        <dsp:cNvPr id="0" name=""/>
        <dsp:cNvSpPr/>
      </dsp:nvSpPr>
      <dsp:spPr>
        <a:xfrm>
          <a:off x="5251752" y="3027499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4. Frontend (React, Vue, Tailwind)</a:t>
          </a:r>
        </a:p>
      </dsp:txBody>
      <dsp:txXfrm>
        <a:off x="5281568" y="3057315"/>
        <a:ext cx="1161949" cy="551158"/>
      </dsp:txXfrm>
    </dsp:sp>
    <dsp:sp modelId="{8155374E-AE4F-43AA-B31F-F31D603CBC00}">
      <dsp:nvSpPr>
        <dsp:cNvPr id="0" name=""/>
        <dsp:cNvSpPr/>
      </dsp:nvSpPr>
      <dsp:spPr>
        <a:xfrm>
          <a:off x="4194247" y="3914852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5. Database (MongoDB)</a:t>
          </a:r>
        </a:p>
      </dsp:txBody>
      <dsp:txXfrm>
        <a:off x="4224063" y="3944668"/>
        <a:ext cx="1161949" cy="551158"/>
      </dsp:txXfrm>
    </dsp:sp>
    <dsp:sp modelId="{633A407E-F428-40B6-A075-44B3E0BA6242}">
      <dsp:nvSpPr>
        <dsp:cNvPr id="0" name=""/>
        <dsp:cNvSpPr/>
      </dsp:nvSpPr>
      <dsp:spPr>
        <a:xfrm>
          <a:off x="2813771" y="3914852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6. Communication Tools (Custom-built)</a:t>
          </a:r>
        </a:p>
      </dsp:txBody>
      <dsp:txXfrm>
        <a:off x="2843587" y="3944668"/>
        <a:ext cx="1161949" cy="551158"/>
      </dsp:txXfrm>
    </dsp:sp>
    <dsp:sp modelId="{2F3D7C7A-94D6-4F7D-A53C-5D090702F251}">
      <dsp:nvSpPr>
        <dsp:cNvPr id="0" name=""/>
        <dsp:cNvSpPr/>
      </dsp:nvSpPr>
      <dsp:spPr>
        <a:xfrm>
          <a:off x="1756266" y="3027499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7. Deployment on AWS EC2 (Apache, CI/CD)</a:t>
          </a:r>
        </a:p>
      </dsp:txBody>
      <dsp:txXfrm>
        <a:off x="1786082" y="3057315"/>
        <a:ext cx="1161949" cy="551158"/>
      </dsp:txXfrm>
    </dsp:sp>
    <dsp:sp modelId="{0FE0254A-2F53-4807-BC6A-1294E5DD9B21}">
      <dsp:nvSpPr>
        <dsp:cNvPr id="0" name=""/>
        <dsp:cNvSpPr/>
      </dsp:nvSpPr>
      <dsp:spPr>
        <a:xfrm>
          <a:off x="1516549" y="1667997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8. Testing &amp; Feedback</a:t>
          </a:r>
        </a:p>
      </dsp:txBody>
      <dsp:txXfrm>
        <a:off x="1546365" y="1697813"/>
        <a:ext cx="1161949" cy="551158"/>
      </dsp:txXfrm>
    </dsp:sp>
    <dsp:sp modelId="{F0494627-BDBF-44D3-A4C1-8CF53AF4BEBA}">
      <dsp:nvSpPr>
        <dsp:cNvPr id="0" name=""/>
        <dsp:cNvSpPr/>
      </dsp:nvSpPr>
      <dsp:spPr>
        <a:xfrm>
          <a:off x="2206786" y="472470"/>
          <a:ext cx="1221581" cy="610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9. Final Deployment</a:t>
          </a:r>
        </a:p>
      </dsp:txBody>
      <dsp:txXfrm>
        <a:off x="2236602" y="502286"/>
        <a:ext cx="1161949" cy="5511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4D53D1-400E-41F4-B288-ED3E475F3C6B}">
      <dsp:nvSpPr>
        <dsp:cNvPr id="0" name=""/>
        <dsp:cNvSpPr/>
      </dsp:nvSpPr>
      <dsp:spPr>
        <a:xfrm>
          <a:off x="0" y="0"/>
          <a:ext cx="399335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B60DA0-A61C-4856-993D-CA9A9850205B}">
      <dsp:nvSpPr>
        <dsp:cNvPr id="0" name=""/>
        <dsp:cNvSpPr/>
      </dsp:nvSpPr>
      <dsp:spPr>
        <a:xfrm>
          <a:off x="0" y="0"/>
          <a:ext cx="3993357" cy="979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1. Odoo ERP Documentation</a:t>
          </a:r>
        </a:p>
      </dsp:txBody>
      <dsp:txXfrm>
        <a:off x="0" y="0"/>
        <a:ext cx="3993357" cy="979884"/>
      </dsp:txXfrm>
    </dsp:sp>
    <dsp:sp modelId="{3FB1AD20-F55E-4576-80F3-85CAA11DB734}">
      <dsp:nvSpPr>
        <dsp:cNvPr id="0" name=""/>
        <dsp:cNvSpPr/>
      </dsp:nvSpPr>
      <dsp:spPr>
        <a:xfrm>
          <a:off x="0" y="979884"/>
          <a:ext cx="399335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155FB6-9B77-4A1B-948B-3981AEAF5FEB}">
      <dsp:nvSpPr>
        <dsp:cNvPr id="0" name=""/>
        <dsp:cNvSpPr/>
      </dsp:nvSpPr>
      <dsp:spPr>
        <a:xfrm>
          <a:off x="0" y="979884"/>
          <a:ext cx="3993357" cy="979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2. ERPNext Open Source Framework</a:t>
          </a:r>
        </a:p>
      </dsp:txBody>
      <dsp:txXfrm>
        <a:off x="0" y="979884"/>
        <a:ext cx="3993357" cy="979884"/>
      </dsp:txXfrm>
    </dsp:sp>
    <dsp:sp modelId="{8FFF2CA1-7A8D-497C-AE36-15851DAF47FA}">
      <dsp:nvSpPr>
        <dsp:cNvPr id="0" name=""/>
        <dsp:cNvSpPr/>
      </dsp:nvSpPr>
      <dsp:spPr>
        <a:xfrm>
          <a:off x="0" y="1959769"/>
          <a:ext cx="399335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F08C97-9D06-4454-B39D-9E689DDA9A13}">
      <dsp:nvSpPr>
        <dsp:cNvPr id="0" name=""/>
        <dsp:cNvSpPr/>
      </dsp:nvSpPr>
      <dsp:spPr>
        <a:xfrm>
          <a:off x="0" y="1959769"/>
          <a:ext cx="3993357" cy="979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3. MongoDB &amp; Node.js Docs</a:t>
          </a:r>
        </a:p>
      </dsp:txBody>
      <dsp:txXfrm>
        <a:off x="0" y="1959769"/>
        <a:ext cx="3993357" cy="979884"/>
      </dsp:txXfrm>
    </dsp:sp>
    <dsp:sp modelId="{B2D0724A-3DE9-4453-B428-6C04C426397C}">
      <dsp:nvSpPr>
        <dsp:cNvPr id="0" name=""/>
        <dsp:cNvSpPr/>
      </dsp:nvSpPr>
      <dsp:spPr>
        <a:xfrm>
          <a:off x="0" y="2939654"/>
          <a:ext cx="399335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730997-9FE7-4E4F-BC24-CE53AFD25A2D}">
      <dsp:nvSpPr>
        <dsp:cNvPr id="0" name=""/>
        <dsp:cNvSpPr/>
      </dsp:nvSpPr>
      <dsp:spPr>
        <a:xfrm>
          <a:off x="0" y="2939654"/>
          <a:ext cx="3993357" cy="979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4. AWS EC2 Deployment Guide</a:t>
          </a:r>
        </a:p>
      </dsp:txBody>
      <dsp:txXfrm>
        <a:off x="0" y="2939654"/>
        <a:ext cx="3993357" cy="9798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8245AB5-D810-EE72-588F-D0711A08A1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DA6EA6-81D0-855B-FF17-B89C8DFAE3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2807F-34CE-4B1D-85E6-E71944CE32A5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E59621-C026-D1AA-C7EF-41416C4F3DE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EB538F-BA97-9A1F-6A4A-952276CAD4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3E8F7-EAF9-4A4D-92FA-BF848BBF2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380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E8563-164B-46D7-AADF-C5DE556D608B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93FFC-6715-4526-8A11-DD34516FE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829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1241A-3BB8-4EB4-B085-D52475A52134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8F0E0-6708-437A-A6B3-16AFCD79E908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3FCE4-CBCB-48FD-9E1E-CF6E0F836727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B841C-7B09-4E50-8453-2A5D3BF2DE48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430CA-68B4-4DA1-B65F-F2B73E54F6AB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990F9-B527-480F-B0E5-6288DBB872D2}" type="datetime1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A7858-3FC5-4627-A9AA-2E2EEAA116F4}" type="datetime1">
              <a:rPr lang="en-US" smtClean="0"/>
              <a:t>8/27/2025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A4BB3-B5DC-4B4B-AB19-219FE918CEED}" type="datetime1">
              <a:rPr lang="en-US" smtClean="0"/>
              <a:t>8/27/2025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49443-74EE-4D8C-8D07-4BCB7845EAF3}" type="datetime1">
              <a:rPr lang="en-US" smtClean="0"/>
              <a:t>8/27/2025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D12DA-42A6-4FE7-B1FE-998EFFAD423F}" type="datetime1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D0787-ADCB-403E-9C79-A721FEEF9D4A}" type="datetime1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A9A96B-0761-4F51-8D54-0D48BCEAB12D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5C05F-6C10-AAB8-B9A1-704086EB8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737444"/>
            <a:ext cx="6858000" cy="1343168"/>
          </a:xfrm>
        </p:spPr>
        <p:txBody>
          <a:bodyPr>
            <a:normAutofit fontScale="90000"/>
          </a:bodyPr>
          <a:lstStyle/>
          <a:p>
            <a:r>
              <a:rPr lang="en-US" sz="3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Project-I (CA301P)</a:t>
            </a:r>
            <a:b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Odd</a:t>
            </a:r>
            <a:r>
              <a:rPr lang="en-IN" sz="2625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Semester</a:t>
            </a:r>
            <a:br>
              <a:rPr lang="en-IN" sz="2625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625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 2025-26</a:t>
            </a:r>
            <a:endParaRPr lang="en-US" sz="2625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C24FBC-2E61-AD49-3BD0-DA7AA89F9A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6120" y="3476394"/>
            <a:ext cx="5951765" cy="1935611"/>
          </a:xfrm>
        </p:spPr>
        <p:txBody>
          <a:bodyPr>
            <a:noAutofit/>
          </a:bodyPr>
          <a:lstStyle/>
          <a:p>
            <a:r>
              <a:rPr lang="en-US" sz="2175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PRISM- Productivity, Resource Insights and Sentiment Management</a:t>
            </a:r>
          </a:p>
          <a:p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SHANTANU YADAV 2426MCA700 </a:t>
            </a: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(Lead)</a:t>
            </a: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351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SHIVAM CHATURVEDI 2426MCA201</a:t>
            </a:r>
          </a:p>
          <a:p>
            <a:r>
              <a:rPr lang="en-US" sz="1351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VINEET KUMAR 2426MCA199</a:t>
            </a:r>
          </a:p>
          <a:p>
            <a:r>
              <a:rPr lang="en-US" sz="1351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SHYAM SUNDAR  2426MCA1971</a:t>
            </a:r>
          </a:p>
          <a:p>
            <a:endParaRPr lang="en-US" sz="1351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EFE38A-2987-AEC9-33EC-1BC6CB5C10DA}"/>
              </a:ext>
            </a:extLst>
          </p:cNvPr>
          <p:cNvSpPr txBox="1">
            <a:spLocks/>
          </p:cNvSpPr>
          <p:nvPr/>
        </p:nvSpPr>
        <p:spPr>
          <a:xfrm>
            <a:off x="1143000" y="4444199"/>
            <a:ext cx="6858000" cy="572024"/>
          </a:xfrm>
          <a:prstGeom prst="rect">
            <a:avLst/>
          </a:prstGeom>
        </p:spPr>
        <p:txBody>
          <a:bodyPr vert="horz" lIns="68580" tIns="34291" rIns="68580" bIns="34291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3043289-20F1-1B73-C850-CE92562B546B}"/>
              </a:ext>
            </a:extLst>
          </p:cNvPr>
          <p:cNvSpPr txBox="1">
            <a:spLocks/>
          </p:cNvSpPr>
          <p:nvPr/>
        </p:nvSpPr>
        <p:spPr>
          <a:xfrm>
            <a:off x="6636206" y="4953018"/>
            <a:ext cx="2276475" cy="917972"/>
          </a:xfrm>
          <a:prstGeom prst="rect">
            <a:avLst/>
          </a:prstGeom>
        </p:spPr>
        <p:txBody>
          <a:bodyPr vert="horz" lIns="68580" tIns="34291" rIns="68580" bIns="34291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IN" sz="1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Supervisor:</a:t>
            </a:r>
          </a:p>
          <a:p>
            <a:pPr algn="just"/>
            <a:r>
              <a:rPr lang="en-I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Ms. Shruti Aggarwal </a:t>
            </a:r>
          </a:p>
          <a:p>
            <a:pPr algn="just"/>
            <a:r>
              <a:rPr lang="en-I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Ms. Anita Yadav</a:t>
            </a:r>
          </a:p>
          <a:p>
            <a:pPr algn="just"/>
            <a:endParaRPr lang="en-IN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A50B94-DBEB-9815-4684-223EC27F9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184"/>
            <a:ext cx="9144000" cy="10383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7F7527-72D3-4135-FB93-B43816B20F56}"/>
              </a:ext>
            </a:extLst>
          </p:cNvPr>
          <p:cNvSpPr txBox="1"/>
          <p:nvPr/>
        </p:nvSpPr>
        <p:spPr>
          <a:xfrm>
            <a:off x="684439" y="4828843"/>
            <a:ext cx="2087623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Project In charge:</a:t>
            </a:r>
          </a:p>
          <a:p>
            <a:r>
              <a:rPr lang="en-US" sz="1600" dirty="0">
                <a:solidFill>
                  <a:srgbClr val="FF0000"/>
                </a:solidFill>
              </a:rPr>
              <a:t>Dr. Amit Kumar</a:t>
            </a:r>
          </a:p>
          <a:p>
            <a:r>
              <a:rPr lang="en-US" sz="1600" dirty="0">
                <a:solidFill>
                  <a:srgbClr val="FF0000"/>
                </a:solidFill>
              </a:rPr>
              <a:t>Dr. Saurabh Chaudhary</a:t>
            </a:r>
          </a:p>
          <a:p>
            <a:r>
              <a:rPr lang="en-US" sz="1600" dirty="0">
                <a:solidFill>
                  <a:srgbClr val="FF0000"/>
                </a:solidFill>
              </a:rPr>
              <a:t>Mrs. Mahima Tayal</a:t>
            </a:r>
          </a:p>
          <a:p>
            <a:r>
              <a:rPr lang="en-US" sz="1600" dirty="0">
                <a:solidFill>
                  <a:srgbClr val="FF0000"/>
                </a:solidFill>
              </a:rPr>
              <a:t>Mrs. Shalika Arora</a:t>
            </a:r>
          </a:p>
        </p:txBody>
      </p:sp>
    </p:spTree>
    <p:extLst>
      <p:ext uri="{BB962C8B-B14F-4D97-AF65-F5344CB8AC3E}">
        <p14:creationId xmlns:p14="http://schemas.microsoft.com/office/powerpoint/2010/main" val="1493161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n abstract design with lines and financial symbols">
            <a:extLst>
              <a:ext uri="{FF2B5EF4-FFF2-40B4-BE49-F238E27FC236}">
                <a16:creationId xmlns:a16="http://schemas.microsoft.com/office/drawing/2014/main" id="{2C9C357E-3247-1F1B-099E-2897C4CA91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413" r="28305"/>
          <a:stretch>
            <a:fillRect/>
          </a:stretch>
        </p:blipFill>
        <p:spPr>
          <a:xfrm>
            <a:off x="4577271" y="11"/>
            <a:ext cx="4566728" cy="6857991"/>
          </a:xfrm>
          <a:prstGeom prst="rect">
            <a:avLst/>
          </a:prstGeom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4" y="328513"/>
            <a:ext cx="3583791" cy="1628971"/>
          </a:xfrm>
        </p:spPr>
        <p:txBody>
          <a:bodyPr anchor="ctr">
            <a:normAutofit/>
          </a:bodyPr>
          <a:lstStyle/>
          <a:p>
            <a:r>
              <a:rPr lang="en-US" sz="3500"/>
              <a:t>Expected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117" y="2383971"/>
            <a:ext cx="3696053" cy="3962400"/>
          </a:xfrm>
        </p:spPr>
        <p:txBody>
          <a:bodyPr anchor="ctr"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-US" sz="1600" dirty="0"/>
              <a:t>• Centralized ERP system for SMEs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/>
              <a:t>• Improved efficiency in Finance, HR, Inventory, CRM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/>
              <a:t>• Reduced dependency on multiple costly tools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/>
              <a:t>• Custom communication and collaboration module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/>
              <a:t>• Scalable, secure, and affordable solution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/>
              <a:t>• Real-time analytics and reporting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600" dirty="0"/>
              <a:t>• Cloud-based deployment ensuring accessibility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33B872-27E7-4EBC-0169-72D6B4FF7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59" y="327028"/>
            <a:ext cx="3993359" cy="1630363"/>
          </a:xfrm>
        </p:spPr>
        <p:txBody>
          <a:bodyPr anchor="b">
            <a:normAutofit/>
          </a:bodyPr>
          <a:lstStyle/>
          <a:p>
            <a:r>
              <a:rPr lang="en-US" sz="3100"/>
              <a:t>References</a:t>
            </a:r>
          </a:p>
        </p:txBody>
      </p:sp>
      <p:pic>
        <p:nvPicPr>
          <p:cNvPr id="6" name="Picture 5" descr="A blurry image of a city&#10;&#10;AI-generated content may be incorrect.">
            <a:extLst>
              <a:ext uri="{FF2B5EF4-FFF2-40B4-BE49-F238E27FC236}">
                <a16:creationId xmlns:a16="http://schemas.microsoft.com/office/drawing/2014/main" id="{6B7EBB3B-71F4-2678-ECFC-322C591CAE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207" r="26335" b="-2"/>
          <a:stretch>
            <a:fillRect/>
          </a:stretch>
        </p:blipFill>
        <p:spPr>
          <a:xfrm>
            <a:off x="4474766" y="2"/>
            <a:ext cx="4669235" cy="6856412"/>
          </a:xfrm>
          <a:custGeom>
            <a:avLst/>
            <a:gdLst/>
            <a:ahLst/>
            <a:cxnLst/>
            <a:rect l="l" t="t" r="r" b="b"/>
            <a:pathLst>
              <a:path w="5620032" h="6856412">
                <a:moveTo>
                  <a:pt x="13187" y="0"/>
                </a:moveTo>
                <a:lnTo>
                  <a:pt x="5620032" y="0"/>
                </a:lnTo>
                <a:lnTo>
                  <a:pt x="5620032" y="6856412"/>
                </a:lnTo>
                <a:lnTo>
                  <a:pt x="0" y="6856412"/>
                </a:lnTo>
                <a:lnTo>
                  <a:pt x="64318" y="6298274"/>
                </a:lnTo>
                <a:cubicBezTo>
                  <a:pt x="203221" y="4970220"/>
                  <a:pt x="240510" y="3632077"/>
                  <a:pt x="97152" y="2276000"/>
                </a:cubicBezTo>
                <a:cubicBezTo>
                  <a:pt x="35713" y="1694824"/>
                  <a:pt x="7455" y="1116942"/>
                  <a:pt x="6154" y="541737"/>
                </a:cubicBezTo>
                <a:close/>
              </a:path>
            </a:pathLst>
          </a:custGeom>
        </p:spPr>
      </p:pic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06BC4BB5-E067-B1D4-AD8D-8F76942006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2723340"/>
              </p:ext>
            </p:extLst>
          </p:nvPr>
        </p:nvGraphicFramePr>
        <p:xfrm>
          <a:off x="360761" y="2286002"/>
          <a:ext cx="3993357" cy="39195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BE7AA6-CC24-DBC7-92F0-3B726DCC5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Box Packages">
            <a:extLst>
              <a:ext uri="{FF2B5EF4-FFF2-40B4-BE49-F238E27FC236}">
                <a16:creationId xmlns:a16="http://schemas.microsoft.com/office/drawing/2014/main" id="{8996AEF3-C13F-0F5E-009E-44D4707A0C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2811" r="11975" b="-1"/>
          <a:stretch>
            <a:fillRect/>
          </a:stretch>
        </p:blipFill>
        <p:spPr>
          <a:xfrm>
            <a:off x="-2282" y="11"/>
            <a:ext cx="9143999" cy="685799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2207602"/>
            <a:ext cx="9143999" cy="3162147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865250"/>
            <a:ext cx="7543800" cy="357477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PRISM </a:t>
            </a:r>
            <a:br>
              <a:rPr lang="en-US" sz="3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Productivity, Resource Insights and Sentiment Management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6996" y="4072830"/>
            <a:ext cx="6435733" cy="215458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Project Proposal by: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Shantanu Yadav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Shivam Chaturvedi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Shyam Sundar</a:t>
            </a:r>
          </a:p>
          <a:p>
            <a:r>
              <a:rPr lang="en-US" sz="2000" dirty="0">
                <a:solidFill>
                  <a:srgbClr val="FFFFFF"/>
                </a:solidFill>
              </a:rPr>
              <a:t>Vineet Kumar</a:t>
            </a:r>
            <a:br>
              <a:rPr lang="en-US" sz="2000" dirty="0">
                <a:solidFill>
                  <a:srgbClr val="FFFFFF"/>
                </a:solidFill>
              </a:rPr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967915-7752-C3D0-7460-428DE3666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59" y="327028"/>
            <a:ext cx="3993359" cy="1630363"/>
          </a:xfrm>
        </p:spPr>
        <p:txBody>
          <a:bodyPr anchor="b">
            <a:normAutofit/>
          </a:bodyPr>
          <a:lstStyle/>
          <a:p>
            <a:r>
              <a:rPr lang="en-US" sz="3100" dirty="0"/>
              <a:t>Introduction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EF1DDA-C67F-6FB2-4111-787902CE5B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99" r="28043" b="-2"/>
          <a:stretch>
            <a:fillRect/>
          </a:stretch>
        </p:blipFill>
        <p:spPr>
          <a:xfrm>
            <a:off x="4474766" y="2"/>
            <a:ext cx="4669235" cy="6856412"/>
          </a:xfrm>
          <a:custGeom>
            <a:avLst/>
            <a:gdLst/>
            <a:ahLst/>
            <a:cxnLst/>
            <a:rect l="l" t="t" r="r" b="b"/>
            <a:pathLst>
              <a:path w="5620032" h="6856412">
                <a:moveTo>
                  <a:pt x="13187" y="0"/>
                </a:moveTo>
                <a:lnTo>
                  <a:pt x="5620032" y="0"/>
                </a:lnTo>
                <a:lnTo>
                  <a:pt x="5620032" y="6856412"/>
                </a:lnTo>
                <a:lnTo>
                  <a:pt x="0" y="6856412"/>
                </a:lnTo>
                <a:lnTo>
                  <a:pt x="64318" y="6298274"/>
                </a:lnTo>
                <a:cubicBezTo>
                  <a:pt x="203221" y="4970220"/>
                  <a:pt x="240510" y="3632077"/>
                  <a:pt x="97152" y="2276000"/>
                </a:cubicBezTo>
                <a:cubicBezTo>
                  <a:pt x="35713" y="1694824"/>
                  <a:pt x="7455" y="1116942"/>
                  <a:pt x="6154" y="541737"/>
                </a:cubicBezTo>
                <a:close/>
              </a:path>
            </a:pathLst>
          </a:custGeom>
        </p:spPr>
      </p:pic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A32EBBC9-EABA-A8DD-E822-3B11325EC6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2383730"/>
              </p:ext>
            </p:extLst>
          </p:nvPr>
        </p:nvGraphicFramePr>
        <p:xfrm>
          <a:off x="360761" y="2286002"/>
          <a:ext cx="3993357" cy="39195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838B46-9092-DC1C-5902-723A51CCB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een and blue background&#10;&#10;AI-generated content may be incorrect.">
            <a:extLst>
              <a:ext uri="{FF2B5EF4-FFF2-40B4-BE49-F238E27FC236}">
                <a16:creationId xmlns:a16="http://schemas.microsoft.com/office/drawing/2014/main" id="{7E893B6C-DC5A-7D48-17C5-0FAA409D4A3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3442" t="9091" r="15953" b="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US"/>
              <a:t>Problem Statement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3A74C6-AC96-F4BF-5BA5-29B3B7456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1FF6DA9-008F-8B48-92A6-B652298478BF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08F5296-985A-F5F2-B59F-D4570D9630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8310104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3D pattern of ring shapes connected by lines">
            <a:extLst>
              <a:ext uri="{FF2B5EF4-FFF2-40B4-BE49-F238E27FC236}">
                <a16:creationId xmlns:a16="http://schemas.microsoft.com/office/drawing/2014/main" id="{C8E62D54-E754-ACEB-2524-0630F9FDC1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998" r="49721"/>
          <a:stretch>
            <a:fillRect/>
          </a:stretch>
        </p:blipFill>
        <p:spPr>
          <a:xfrm>
            <a:off x="10906" y="-2"/>
            <a:ext cx="4057627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8" y="405688"/>
            <a:ext cx="4098727" cy="1559301"/>
          </a:xfrm>
        </p:spPr>
        <p:txBody>
          <a:bodyPr>
            <a:normAutofit/>
          </a:bodyPr>
          <a:lstStyle/>
          <a:p>
            <a:r>
              <a:rPr lang="en-US" sz="350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90" y="2743202"/>
            <a:ext cx="3935505" cy="3496879"/>
          </a:xfrm>
        </p:spPr>
        <p:txBody>
          <a:bodyPr anchor="ctr">
            <a:normAutofit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sz="1700" dirty="0"/>
              <a:t>• Develop a modular ERP solution with Finance, HR, Inventory, CRM.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700" dirty="0"/>
              <a:t>• Ensure scalability, security, and cost-effectiveness.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700" dirty="0"/>
              <a:t>• Provide real-time reporting and analytics.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700" dirty="0"/>
              <a:t>• Integrate custom-built communication and collaboration tools.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43BD9-8C5B-0134-08E2-C2ACF9A12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49922F1-14B5-83E1-F970-23893ACD78C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2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ED12C-2755-8B2C-AE46-08304CEC4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b="1"/>
              <a:t>6</a:t>
            </a:fld>
            <a:endParaRPr lang="en-US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" y="2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"/>
            <a:ext cx="6096643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0BCB8F-CC75-AC45-E6FD-54A2724EB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25790" y="207555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377">
              <a:lnSpc>
                <a:spcPct val="90000"/>
              </a:lnSpc>
            </a:pPr>
            <a:r>
              <a:rPr lang="en-US" sz="3500" dirty="0">
                <a:solidFill>
                  <a:srgbClr val="FFFFFF"/>
                </a:solidFill>
              </a:rPr>
              <a:t>Flow chart</a:t>
            </a:r>
          </a:p>
        </p:txBody>
      </p:sp>
      <p:pic>
        <p:nvPicPr>
          <p:cNvPr id="5" name="Content Placeholder 4" descr="A diagram of a flowchart&#10;&#10;AI-generated content may be incorrect.">
            <a:extLst>
              <a:ext uri="{FF2B5EF4-FFF2-40B4-BE49-F238E27FC236}">
                <a16:creationId xmlns:a16="http://schemas.microsoft.com/office/drawing/2014/main" id="{0500594E-B751-32D3-0F27-E12DCEE00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" y="1655276"/>
            <a:ext cx="8969831" cy="524735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9C49FB-A7BC-5480-0688-C6DEFC756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743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" y="2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"/>
            <a:ext cx="6096643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E5E6A0-0F7C-ABCE-62D8-9126EF404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87" y="248039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377">
              <a:lnSpc>
                <a:spcPct val="90000"/>
              </a:lnSpc>
            </a:pPr>
            <a:r>
              <a:rPr lang="en-US" sz="3500">
                <a:solidFill>
                  <a:srgbClr val="FFFFFF"/>
                </a:solidFill>
              </a:rPr>
              <a:t>ER Diagram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42C58AC-A749-098E-068E-8107D4E2FC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4069" y="-197008"/>
            <a:ext cx="7815147" cy="527522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31FC08-E3ED-55A3-DCDD-20381A3A0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981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" y="0"/>
            <a:ext cx="9143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3" y="350196"/>
            <a:ext cx="3485179" cy="162452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500"/>
              <a:t>Hardware &amp; Software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4" y="2743203"/>
            <a:ext cx="3485179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 dirty="0"/>
              <a:t>• Backend: Node.js REST APIs</a:t>
            </a:r>
          </a:p>
          <a:p>
            <a:pPr marL="0" indent="0">
              <a:buNone/>
            </a:pPr>
            <a:r>
              <a:rPr lang="en-US" sz="1700" dirty="0"/>
              <a:t>• Frontend: React, Vue, Tailwind CSS</a:t>
            </a:r>
          </a:p>
          <a:p>
            <a:pPr marL="0" indent="0">
              <a:buNone/>
            </a:pPr>
            <a:r>
              <a:rPr lang="en-US" sz="1700" dirty="0"/>
              <a:t>• Database: MongoDB</a:t>
            </a:r>
          </a:p>
          <a:p>
            <a:pPr marL="0" indent="0">
              <a:buNone/>
            </a:pPr>
            <a:r>
              <a:rPr lang="en-US" sz="1700" dirty="0"/>
              <a:t>• Deployment: AWS EC2, Apache, CI/CD</a:t>
            </a:r>
          </a:p>
          <a:p>
            <a:pPr marL="0" indent="0">
              <a:buNone/>
            </a:pPr>
            <a:r>
              <a:rPr lang="en-US" sz="1700" dirty="0"/>
              <a:t>• Tools: Own-built collaboration &amp; communication system</a:t>
            </a:r>
          </a:p>
          <a:p>
            <a:pPr marL="0" indent="0">
              <a:buNone/>
            </a:pPr>
            <a:r>
              <a:rPr lang="en-US" sz="1700" dirty="0"/>
              <a:t>• Hardware: Developer laptops, servers (AWS cloud)</a:t>
            </a:r>
          </a:p>
          <a:p>
            <a:pPr marL="0" indent="0">
              <a:buNone/>
            </a:pPr>
            <a:r>
              <a:rPr lang="en-US" sz="1700" dirty="0"/>
              <a:t>• Testing: Virtual machines &amp; staging environments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AAAAE6-FAC0-18DE-4950-966B8D64D2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219" r="45239"/>
          <a:stretch>
            <a:fillRect/>
          </a:stretch>
        </p:blipFill>
        <p:spPr>
          <a:xfrm>
            <a:off x="4572002" y="1"/>
            <a:ext cx="4577119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54C3F1-BD61-0FFF-7E28-012F2BA31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441</Words>
  <Application>Microsoft Office PowerPoint</Application>
  <PresentationFormat>On-screen Show (4:3)</PresentationFormat>
  <Paragraphs>77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Arial</vt:lpstr>
      <vt:lpstr>Calibri</vt:lpstr>
      <vt:lpstr>Times New Roman</vt:lpstr>
      <vt:lpstr>Office Theme</vt:lpstr>
      <vt:lpstr>Major Project-I (CA301P) Odd Semester Session 2025-26</vt:lpstr>
      <vt:lpstr>PRISM  Productivity, Resource Insights and Sentiment Management</vt:lpstr>
      <vt:lpstr>Introduction</vt:lpstr>
      <vt:lpstr>Problem Statement</vt:lpstr>
      <vt:lpstr>Objectives</vt:lpstr>
      <vt:lpstr>Methodology</vt:lpstr>
      <vt:lpstr>Flow chart</vt:lpstr>
      <vt:lpstr>ER Diagram</vt:lpstr>
      <vt:lpstr>Hardware &amp; Software Resources</vt:lpstr>
      <vt:lpstr>Expected Outcomes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shantanu yadav</cp:lastModifiedBy>
  <cp:revision>7</cp:revision>
  <dcterms:created xsi:type="dcterms:W3CDTF">2013-01-27T09:14:16Z</dcterms:created>
  <dcterms:modified xsi:type="dcterms:W3CDTF">2025-08-27T10:41:26Z</dcterms:modified>
  <cp:category/>
</cp:coreProperties>
</file>

<file path=docProps/thumbnail.jpeg>
</file>